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327" r:id="rId6"/>
    <p:sldId id="328" r:id="rId7"/>
    <p:sldId id="346" r:id="rId8"/>
    <p:sldId id="345" r:id="rId9"/>
    <p:sldId id="348" r:id="rId10"/>
    <p:sldId id="349" r:id="rId11"/>
    <p:sldId id="351" r:id="rId12"/>
    <p:sldId id="359" r:id="rId13"/>
    <p:sldId id="361" r:id="rId14"/>
    <p:sldId id="360" r:id="rId15"/>
    <p:sldId id="362" r:id="rId16"/>
    <p:sldId id="356" r:id="rId17"/>
    <p:sldId id="352" r:id="rId18"/>
    <p:sldId id="353" r:id="rId19"/>
    <p:sldId id="354" r:id="rId20"/>
    <p:sldId id="334" r:id="rId21"/>
    <p:sldId id="357" r:id="rId22"/>
    <p:sldId id="358" r:id="rId23"/>
    <p:sldId id="33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1744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3F870-9D88-0235-B35C-5AF14D305E8D}" v="9" dt="2024-06-15T12:52:16.290"/>
    <p1510:client id="{0D55D117-DD54-88B8-8E91-0BC66F81C8B4}" v="1" dt="2024-06-15T14:49:28.036"/>
    <p1510:client id="{E3A7AE7A-E1AC-4E05-86C5-542D5F7127D0}" v="12" dt="2024-06-15T12:20:14.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o Di Taranto" userId="dd6bc806-8c41-4554-92a8-0564bdac4950" providerId="ADAL" clId="{B3E92F9C-1A22-4A32-B245-CF98211BE9FD}"/>
    <pc:docChg chg="undo custSel addSld delSld modSld sldOrd">
      <pc:chgData name="Alessandro Di Taranto" userId="dd6bc806-8c41-4554-92a8-0564bdac4950" providerId="ADAL" clId="{B3E92F9C-1A22-4A32-B245-CF98211BE9FD}" dt="2023-11-02T17:04:40.794" v="1269" actId="20577"/>
      <pc:docMkLst>
        <pc:docMk/>
      </pc:docMkLst>
      <pc:sldChg chg="modSp mod">
        <pc:chgData name="Alessandro Di Taranto" userId="dd6bc806-8c41-4554-92a8-0564bdac4950" providerId="ADAL" clId="{B3E92F9C-1A22-4A32-B245-CF98211BE9FD}" dt="2023-11-02T11:29:56.695" v="3" actId="20577"/>
        <pc:sldMkLst>
          <pc:docMk/>
          <pc:sldMk cId="756261384" sldId="343"/>
        </pc:sldMkLst>
        <pc:spChg chg="mod">
          <ac:chgData name="Alessandro Di Taranto" userId="dd6bc806-8c41-4554-92a8-0564bdac4950" providerId="ADAL" clId="{B3E92F9C-1A22-4A32-B245-CF98211BE9FD}" dt="2023-11-02T11:29:56.695" v="3" actId="20577"/>
          <ac:spMkLst>
            <pc:docMk/>
            <pc:sldMk cId="756261384" sldId="343"/>
            <ac:spMk id="3" creationId="{4AF5651D-DC30-4238-950E-D1625D95A578}"/>
          </ac:spMkLst>
        </pc:spChg>
      </pc:sldChg>
      <pc:sldChg chg="modSp">
        <pc:chgData name="Alessandro Di Taranto" userId="dd6bc806-8c41-4554-92a8-0564bdac4950" providerId="ADAL" clId="{B3E92F9C-1A22-4A32-B245-CF98211BE9FD}" dt="2023-11-02T13:46:50.442" v="5" actId="255"/>
        <pc:sldMkLst>
          <pc:docMk/>
          <pc:sldMk cId="1835420841" sldId="349"/>
        </pc:sldMkLst>
        <pc:spChg chg="mod">
          <ac:chgData name="Alessandro Di Taranto" userId="dd6bc806-8c41-4554-92a8-0564bdac4950" providerId="ADAL" clId="{B3E92F9C-1A22-4A32-B245-CF98211BE9FD}" dt="2023-11-02T13:46:50.442" v="5" actId="255"/>
          <ac:spMkLst>
            <pc:docMk/>
            <pc:sldMk cId="1835420841" sldId="349"/>
            <ac:spMk id="3" creationId="{00000000-0000-0000-0000-000000000000}"/>
          </ac:spMkLst>
        </pc:spChg>
      </pc:sldChg>
      <pc:sldChg chg="modSp modAnim">
        <pc:chgData name="Alessandro Di Taranto" userId="dd6bc806-8c41-4554-92a8-0564bdac4950" providerId="ADAL" clId="{B3E92F9C-1A22-4A32-B245-CF98211BE9FD}" dt="2023-11-02T15:39:19.483" v="549" actId="20577"/>
        <pc:sldMkLst>
          <pc:docMk/>
          <pc:sldMk cId="1397777669" sldId="351"/>
        </pc:sldMkLst>
        <pc:spChg chg="mod">
          <ac:chgData name="Alessandro Di Taranto" userId="dd6bc806-8c41-4554-92a8-0564bdac4950" providerId="ADAL" clId="{B3E92F9C-1A22-4A32-B245-CF98211BE9FD}" dt="2023-11-02T15:39:19.483" v="549" actId="20577"/>
          <ac:spMkLst>
            <pc:docMk/>
            <pc:sldMk cId="1397777669" sldId="351"/>
            <ac:spMk id="3" creationId="{00000000-0000-0000-0000-000000000000}"/>
          </ac:spMkLst>
        </pc:spChg>
      </pc:sldChg>
      <pc:sldChg chg="addSp modSp add del mod setBg modAnim">
        <pc:chgData name="Alessandro Di Taranto" userId="dd6bc806-8c41-4554-92a8-0564bdac4950" providerId="ADAL" clId="{B3E92F9C-1A22-4A32-B245-CF98211BE9FD}" dt="2023-11-02T14:51:47.688" v="278" actId="2696"/>
        <pc:sldMkLst>
          <pc:docMk/>
          <pc:sldMk cId="642175196" sldId="357"/>
        </pc:sldMkLst>
        <pc:spChg chg="mod ord">
          <ac:chgData name="Alessandro Di Taranto" userId="dd6bc806-8c41-4554-92a8-0564bdac4950" providerId="ADAL" clId="{B3E92F9C-1A22-4A32-B245-CF98211BE9FD}" dt="2023-11-02T14:37:34.999" v="276" actId="5793"/>
          <ac:spMkLst>
            <pc:docMk/>
            <pc:sldMk cId="642175196" sldId="357"/>
            <ac:spMk id="3" creationId="{00000000-0000-0000-0000-000000000000}"/>
          </ac:spMkLst>
        </pc:spChg>
        <pc:spChg chg="mod">
          <ac:chgData name="Alessandro Di Taranto" userId="dd6bc806-8c41-4554-92a8-0564bdac4950" providerId="ADAL" clId="{B3E92F9C-1A22-4A32-B245-CF98211BE9FD}" dt="2023-11-02T14:35:02.749" v="100" actId="255"/>
          <ac:spMkLst>
            <pc:docMk/>
            <pc:sldMk cId="642175196" sldId="357"/>
            <ac:spMk id="4" creationId="{00000000-0000-0000-0000-000000000000}"/>
          </ac:spMkLst>
        </pc:spChg>
        <pc:spChg chg="add">
          <ac:chgData name="Alessandro Di Taranto" userId="dd6bc806-8c41-4554-92a8-0564bdac4950" providerId="ADAL" clId="{B3E92F9C-1A22-4A32-B245-CF98211BE9FD}" dt="2023-11-02T14:33:23.562" v="56" actId="26606"/>
          <ac:spMkLst>
            <pc:docMk/>
            <pc:sldMk cId="642175196" sldId="357"/>
            <ac:spMk id="10" creationId="{D1D34770-47A8-402C-AF23-2B653F2D88C1}"/>
          </ac:spMkLst>
        </pc:spChg>
        <pc:picChg chg="add mod">
          <ac:chgData name="Alessandro Di Taranto" userId="dd6bc806-8c41-4554-92a8-0564bdac4950" providerId="ADAL" clId="{B3E92F9C-1A22-4A32-B245-CF98211BE9FD}" dt="2023-11-02T14:33:23.562" v="56" actId="26606"/>
          <ac:picMkLst>
            <pc:docMk/>
            <pc:sldMk cId="642175196" sldId="357"/>
            <ac:picMk id="5" creationId="{2F2B909B-0604-4C45-BD0F-74DC9031D54C}"/>
          </ac:picMkLst>
        </pc:picChg>
      </pc:sldChg>
      <pc:sldChg chg="addSp modSp add mod modAnim">
        <pc:chgData name="Alessandro Di Taranto" userId="dd6bc806-8c41-4554-92a8-0564bdac4950" providerId="ADAL" clId="{B3E92F9C-1A22-4A32-B245-CF98211BE9FD}" dt="2023-11-02T14:57:03.699" v="365" actId="20577"/>
        <pc:sldMkLst>
          <pc:docMk/>
          <pc:sldMk cId="4057774526" sldId="358"/>
        </pc:sldMkLst>
        <pc:spChg chg="mod">
          <ac:chgData name="Alessandro Di Taranto" userId="dd6bc806-8c41-4554-92a8-0564bdac4950" providerId="ADAL" clId="{B3E92F9C-1A22-4A32-B245-CF98211BE9FD}" dt="2023-11-02T14:57:03.699" v="365" actId="20577"/>
          <ac:spMkLst>
            <pc:docMk/>
            <pc:sldMk cId="4057774526" sldId="358"/>
            <ac:spMk id="3" creationId="{00000000-0000-0000-0000-000000000000}"/>
          </ac:spMkLst>
        </pc:spChg>
        <pc:picChg chg="add mod">
          <ac:chgData name="Alessandro Di Taranto" userId="dd6bc806-8c41-4554-92a8-0564bdac4950" providerId="ADAL" clId="{B3E92F9C-1A22-4A32-B245-CF98211BE9FD}" dt="2023-11-02T14:55:01.778" v="281" actId="1076"/>
          <ac:picMkLst>
            <pc:docMk/>
            <pc:sldMk cId="4057774526" sldId="358"/>
            <ac:picMk id="6" creationId="{33F65DFF-75A1-4E3B-AEAB-EF4E3376F3EC}"/>
          </ac:picMkLst>
        </pc:picChg>
      </pc:sldChg>
      <pc:sldChg chg="modSp add modAnim">
        <pc:chgData name="Alessandro Di Taranto" userId="dd6bc806-8c41-4554-92a8-0564bdac4950" providerId="ADAL" clId="{B3E92F9C-1A22-4A32-B245-CF98211BE9FD}" dt="2023-11-02T15:41:23.760" v="687" actId="20577"/>
        <pc:sldMkLst>
          <pc:docMk/>
          <pc:sldMk cId="2769112144" sldId="359"/>
        </pc:sldMkLst>
        <pc:spChg chg="mod">
          <ac:chgData name="Alessandro Di Taranto" userId="dd6bc806-8c41-4554-92a8-0564bdac4950" providerId="ADAL" clId="{B3E92F9C-1A22-4A32-B245-CF98211BE9FD}" dt="2023-11-02T15:41:23.760" v="687" actId="20577"/>
          <ac:spMkLst>
            <pc:docMk/>
            <pc:sldMk cId="2769112144" sldId="359"/>
            <ac:spMk id="3" creationId="{00000000-0000-0000-0000-000000000000}"/>
          </ac:spMkLst>
        </pc:spChg>
      </pc:sldChg>
      <pc:sldChg chg="modSp add modAnim">
        <pc:chgData name="Alessandro Di Taranto" userId="dd6bc806-8c41-4554-92a8-0564bdac4950" providerId="ADAL" clId="{B3E92F9C-1A22-4A32-B245-CF98211BE9FD}" dt="2023-11-02T15:50:27.503" v="863" actId="20577"/>
        <pc:sldMkLst>
          <pc:docMk/>
          <pc:sldMk cId="3258588140" sldId="360"/>
        </pc:sldMkLst>
        <pc:spChg chg="mod">
          <ac:chgData name="Alessandro Di Taranto" userId="dd6bc806-8c41-4554-92a8-0564bdac4950" providerId="ADAL" clId="{B3E92F9C-1A22-4A32-B245-CF98211BE9FD}" dt="2023-11-02T15:50:27.503" v="863" actId="20577"/>
          <ac:spMkLst>
            <pc:docMk/>
            <pc:sldMk cId="3258588140" sldId="360"/>
            <ac:spMk id="3" creationId="{00000000-0000-0000-0000-000000000000}"/>
          </ac:spMkLst>
        </pc:spChg>
      </pc:sldChg>
      <pc:sldChg chg="modSp add ord modAnim">
        <pc:chgData name="Alessandro Di Taranto" userId="dd6bc806-8c41-4554-92a8-0564bdac4950" providerId="ADAL" clId="{B3E92F9C-1A22-4A32-B245-CF98211BE9FD}" dt="2023-11-02T15:58:20.508" v="970"/>
        <pc:sldMkLst>
          <pc:docMk/>
          <pc:sldMk cId="889839939" sldId="361"/>
        </pc:sldMkLst>
        <pc:spChg chg="mod">
          <ac:chgData name="Alessandro Di Taranto" userId="dd6bc806-8c41-4554-92a8-0564bdac4950" providerId="ADAL" clId="{B3E92F9C-1A22-4A32-B245-CF98211BE9FD}" dt="2023-11-02T15:53:46.413" v="968" actId="6549"/>
          <ac:spMkLst>
            <pc:docMk/>
            <pc:sldMk cId="889839939" sldId="361"/>
            <ac:spMk id="3" creationId="{00000000-0000-0000-0000-000000000000}"/>
          </ac:spMkLst>
        </pc:spChg>
      </pc:sldChg>
      <pc:sldChg chg="modSp add modAnim">
        <pc:chgData name="Alessandro Di Taranto" userId="dd6bc806-8c41-4554-92a8-0564bdac4950" providerId="ADAL" clId="{B3E92F9C-1A22-4A32-B245-CF98211BE9FD}" dt="2023-11-02T17:04:40.794" v="1269" actId="20577"/>
        <pc:sldMkLst>
          <pc:docMk/>
          <pc:sldMk cId="1420932178" sldId="362"/>
        </pc:sldMkLst>
        <pc:spChg chg="mod">
          <ac:chgData name="Alessandro Di Taranto" userId="dd6bc806-8c41-4554-92a8-0564bdac4950" providerId="ADAL" clId="{B3E92F9C-1A22-4A32-B245-CF98211BE9FD}" dt="2023-11-02T17:04:40.794" v="1269" actId="20577"/>
          <ac:spMkLst>
            <pc:docMk/>
            <pc:sldMk cId="1420932178" sldId="362"/>
            <ac:spMk id="3" creationId="{00000000-0000-0000-0000-000000000000}"/>
          </ac:spMkLst>
        </pc:spChg>
      </pc:sldChg>
    </pc:docChg>
  </pc:docChgLst>
  <pc:docChgLst>
    <pc:chgData name="Alessandro Di Taranto" userId="S::alessandro.ditaranto@giustizia.it::dd6bc806-8c41-4554-92a8-0564bdac4950" providerId="AD" clId="Web-{4E258D1E-6043-DABF-9C69-16B7BEC71A1E}"/>
    <pc:docChg chg="modSld">
      <pc:chgData name="Alessandro Di Taranto" userId="S::alessandro.ditaranto@giustizia.it::dd6bc806-8c41-4554-92a8-0564bdac4950" providerId="AD" clId="Web-{4E258D1E-6043-DABF-9C69-16B7BEC71A1E}" dt="2023-11-08T10:53:14.837" v="111"/>
      <pc:docMkLst>
        <pc:docMk/>
      </pc:docMkLst>
      <pc:sldChg chg="modTransition delAnim">
        <pc:chgData name="Alessandro Di Taranto" userId="S::alessandro.ditaranto@giustizia.it::dd6bc806-8c41-4554-92a8-0564bdac4950" providerId="AD" clId="Web-{4E258D1E-6043-DABF-9C69-16B7BEC71A1E}" dt="2023-11-08T10:50:23.503" v="4"/>
        <pc:sldMkLst>
          <pc:docMk/>
          <pc:sldMk cId="3936237205" sldId="326"/>
        </pc:sldMkLst>
      </pc:sldChg>
      <pc:sldChg chg="delAnim">
        <pc:chgData name="Alessandro Di Taranto" userId="S::alessandro.ditaranto@giustizia.it::dd6bc806-8c41-4554-92a8-0564bdac4950" providerId="AD" clId="Web-{4E258D1E-6043-DABF-9C69-16B7BEC71A1E}" dt="2023-11-08T10:50:38.988" v="8"/>
        <pc:sldMkLst>
          <pc:docMk/>
          <pc:sldMk cId="2084838515" sldId="327"/>
        </pc:sldMkLst>
      </pc:sldChg>
      <pc:sldChg chg="delAnim">
        <pc:chgData name="Alessandro Di Taranto" userId="S::alessandro.ditaranto@giustizia.it::dd6bc806-8c41-4554-92a8-0564bdac4950" providerId="AD" clId="Web-{4E258D1E-6043-DABF-9C69-16B7BEC71A1E}" dt="2023-11-08T10:50:48.942" v="15"/>
        <pc:sldMkLst>
          <pc:docMk/>
          <pc:sldMk cId="3520964365" sldId="328"/>
        </pc:sldMkLst>
      </pc:sldChg>
      <pc:sldChg chg="delAnim">
        <pc:chgData name="Alessandro Di Taranto" userId="S::alessandro.ditaranto@giustizia.it::dd6bc806-8c41-4554-92a8-0564bdac4950" providerId="AD" clId="Web-{4E258D1E-6043-DABF-9C69-16B7BEC71A1E}" dt="2023-11-08T10:52:36.836" v="86"/>
        <pc:sldMkLst>
          <pc:docMk/>
          <pc:sldMk cId="2702081975" sldId="332"/>
        </pc:sldMkLst>
      </pc:sldChg>
      <pc:sldChg chg="delAnim">
        <pc:chgData name="Alessandro Di Taranto" userId="S::alessandro.ditaranto@giustizia.it::dd6bc806-8c41-4554-92a8-0564bdac4950" providerId="AD" clId="Web-{4E258D1E-6043-DABF-9C69-16B7BEC71A1E}" dt="2023-11-08T10:52:48.867" v="94"/>
        <pc:sldMkLst>
          <pc:docMk/>
          <pc:sldMk cId="4249963898" sldId="333"/>
        </pc:sldMkLst>
      </pc:sldChg>
      <pc:sldChg chg="delAnim">
        <pc:chgData name="Alessandro Di Taranto" userId="S::alessandro.ditaranto@giustizia.it::dd6bc806-8c41-4554-92a8-0564bdac4950" providerId="AD" clId="Web-{4E258D1E-6043-DABF-9C69-16B7BEC71A1E}" dt="2023-11-08T10:52:55.242" v="99"/>
        <pc:sldMkLst>
          <pc:docMk/>
          <pc:sldMk cId="3317879665" sldId="334"/>
        </pc:sldMkLst>
      </pc:sldChg>
      <pc:sldChg chg="delAnim">
        <pc:chgData name="Alessandro Di Taranto" userId="S::alessandro.ditaranto@giustizia.it::dd6bc806-8c41-4554-92a8-0564bdac4950" providerId="AD" clId="Web-{4E258D1E-6043-DABF-9C69-16B7BEC71A1E}" dt="2023-11-08T10:50:29.441" v="5"/>
        <pc:sldMkLst>
          <pc:docMk/>
          <pc:sldMk cId="2442125967" sldId="338"/>
        </pc:sldMkLst>
      </pc:sldChg>
      <pc:sldChg chg="delAnim">
        <pc:chgData name="Alessandro Di Taranto" userId="S::alessandro.ditaranto@giustizia.it::dd6bc806-8c41-4554-92a8-0564bdac4950" providerId="AD" clId="Web-{4E258D1E-6043-DABF-9C69-16B7BEC71A1E}" dt="2023-11-08T10:51:07.223" v="25"/>
        <pc:sldMkLst>
          <pc:docMk/>
          <pc:sldMk cId="2879981614" sldId="345"/>
        </pc:sldMkLst>
      </pc:sldChg>
      <pc:sldChg chg="delAnim">
        <pc:chgData name="Alessandro Di Taranto" userId="S::alessandro.ditaranto@giustizia.it::dd6bc806-8c41-4554-92a8-0564bdac4950" providerId="AD" clId="Web-{4E258D1E-6043-DABF-9C69-16B7BEC71A1E}" dt="2023-11-08T10:50:53.817" v="17"/>
        <pc:sldMkLst>
          <pc:docMk/>
          <pc:sldMk cId="2458761450" sldId="346"/>
        </pc:sldMkLst>
      </pc:sldChg>
      <pc:sldChg chg="delAnim">
        <pc:chgData name="Alessandro Di Taranto" userId="S::alessandro.ditaranto@giustizia.it::dd6bc806-8c41-4554-92a8-0564bdac4950" providerId="AD" clId="Web-{4E258D1E-6043-DABF-9C69-16B7BEC71A1E}" dt="2023-11-08T10:51:02.770" v="23"/>
        <pc:sldMkLst>
          <pc:docMk/>
          <pc:sldMk cId="2365196766" sldId="347"/>
        </pc:sldMkLst>
      </pc:sldChg>
      <pc:sldChg chg="delAnim">
        <pc:chgData name="Alessandro Di Taranto" userId="S::alessandro.ditaranto@giustizia.it::dd6bc806-8c41-4554-92a8-0564bdac4950" providerId="AD" clId="Web-{4E258D1E-6043-DABF-9C69-16B7BEC71A1E}" dt="2023-11-08T10:51:17.489" v="32"/>
        <pc:sldMkLst>
          <pc:docMk/>
          <pc:sldMk cId="311447744" sldId="348"/>
        </pc:sldMkLst>
      </pc:sldChg>
      <pc:sldChg chg="delAnim">
        <pc:chgData name="Alessandro Di Taranto" userId="S::alessandro.ditaranto@giustizia.it::dd6bc806-8c41-4554-92a8-0564bdac4950" providerId="AD" clId="Web-{4E258D1E-6043-DABF-9C69-16B7BEC71A1E}" dt="2023-11-08T10:51:27.662" v="39"/>
        <pc:sldMkLst>
          <pc:docMk/>
          <pc:sldMk cId="1835420841" sldId="349"/>
        </pc:sldMkLst>
      </pc:sldChg>
      <pc:sldChg chg="delAnim">
        <pc:chgData name="Alessandro Di Taranto" userId="S::alessandro.ditaranto@giustizia.it::dd6bc806-8c41-4554-92a8-0564bdac4950" providerId="AD" clId="Web-{4E258D1E-6043-DABF-9C69-16B7BEC71A1E}" dt="2023-11-08T10:51:39.271" v="48"/>
        <pc:sldMkLst>
          <pc:docMk/>
          <pc:sldMk cId="1397777669" sldId="351"/>
        </pc:sldMkLst>
      </pc:sldChg>
      <pc:sldChg chg="delAnim">
        <pc:chgData name="Alessandro Di Taranto" userId="S::alessandro.ditaranto@giustizia.it::dd6bc806-8c41-4554-92a8-0564bdac4950" providerId="AD" clId="Web-{4E258D1E-6043-DABF-9C69-16B7BEC71A1E}" dt="2023-11-08T10:53:00.805" v="102"/>
        <pc:sldMkLst>
          <pc:docMk/>
          <pc:sldMk cId="642175196" sldId="357"/>
        </pc:sldMkLst>
      </pc:sldChg>
      <pc:sldChg chg="delAnim">
        <pc:chgData name="Alessandro Di Taranto" userId="S::alessandro.ditaranto@giustizia.it::dd6bc806-8c41-4554-92a8-0564bdac4950" providerId="AD" clId="Web-{4E258D1E-6043-DABF-9C69-16B7BEC71A1E}" dt="2023-11-08T10:53:06.102" v="106"/>
        <pc:sldMkLst>
          <pc:docMk/>
          <pc:sldMk cId="4057774526" sldId="358"/>
        </pc:sldMkLst>
      </pc:sldChg>
      <pc:sldChg chg="delAnim">
        <pc:chgData name="Alessandro Di Taranto" userId="S::alessandro.ditaranto@giustizia.it::dd6bc806-8c41-4554-92a8-0564bdac4950" providerId="AD" clId="Web-{4E258D1E-6043-DABF-9C69-16B7BEC71A1E}" dt="2023-11-08T10:51:51.381" v="57"/>
        <pc:sldMkLst>
          <pc:docMk/>
          <pc:sldMk cId="2769112144" sldId="359"/>
        </pc:sldMkLst>
      </pc:sldChg>
      <pc:sldChg chg="delAnim">
        <pc:chgData name="Alessandro Di Taranto" userId="S::alessandro.ditaranto@giustizia.it::dd6bc806-8c41-4554-92a8-0564bdac4950" providerId="AD" clId="Web-{4E258D1E-6043-DABF-9C69-16B7BEC71A1E}" dt="2023-11-08T10:52:14.710" v="74"/>
        <pc:sldMkLst>
          <pc:docMk/>
          <pc:sldMk cId="3258588140" sldId="360"/>
        </pc:sldMkLst>
      </pc:sldChg>
      <pc:sldChg chg="delAnim">
        <pc:chgData name="Alessandro Di Taranto" userId="S::alessandro.ditaranto@giustizia.it::dd6bc806-8c41-4554-92a8-0564bdac4950" providerId="AD" clId="Web-{4E258D1E-6043-DABF-9C69-16B7BEC71A1E}" dt="2023-11-08T10:52:04.241" v="66"/>
        <pc:sldMkLst>
          <pc:docMk/>
          <pc:sldMk cId="889839939" sldId="361"/>
        </pc:sldMkLst>
      </pc:sldChg>
      <pc:sldChg chg="delAnim">
        <pc:chgData name="Alessandro Di Taranto" userId="S::alessandro.ditaranto@giustizia.it::dd6bc806-8c41-4554-92a8-0564bdac4950" providerId="AD" clId="Web-{4E258D1E-6043-DABF-9C69-16B7BEC71A1E}" dt="2023-11-08T10:52:28.273" v="83"/>
        <pc:sldMkLst>
          <pc:docMk/>
          <pc:sldMk cId="1420932178" sldId="362"/>
        </pc:sldMkLst>
      </pc:sldChg>
      <pc:sldChg chg="delAnim">
        <pc:chgData name="Alessandro Di Taranto" userId="S::alessandro.ditaranto@giustizia.it::dd6bc806-8c41-4554-92a8-0564bdac4950" providerId="AD" clId="Web-{4E258D1E-6043-DABF-9C69-16B7BEC71A1E}" dt="2023-11-08T10:53:11.587" v="110"/>
        <pc:sldMkLst>
          <pc:docMk/>
          <pc:sldMk cId="2370353005" sldId="363"/>
        </pc:sldMkLst>
      </pc:sldChg>
      <pc:sldChg chg="delAnim">
        <pc:chgData name="Alessandro Di Taranto" userId="S::alessandro.ditaranto@giustizia.it::dd6bc806-8c41-4554-92a8-0564bdac4950" providerId="AD" clId="Web-{4E258D1E-6043-DABF-9C69-16B7BEC71A1E}" dt="2023-11-08T10:53:14.837" v="111"/>
        <pc:sldMkLst>
          <pc:docMk/>
          <pc:sldMk cId="3902339932" sldId="364"/>
        </pc:sldMkLst>
      </pc:sldChg>
    </pc:docChg>
  </pc:docChgLst>
  <pc:docChgLst>
    <pc:chgData name="Alessandro Di Taranto" userId="S::alessandro.ditaranto@giustizia.it::dd6bc806-8c41-4554-92a8-0564bdac4950" providerId="AD" clId="Web-{0D55D117-DD54-88B8-8E91-0BC66F81C8B4}"/>
    <pc:docChg chg="delSld">
      <pc:chgData name="Alessandro Di Taranto" userId="S::alessandro.ditaranto@giustizia.it::dd6bc806-8c41-4554-92a8-0564bdac4950" providerId="AD" clId="Web-{0D55D117-DD54-88B8-8E91-0BC66F81C8B4}" dt="2024-06-15T14:49:28.036" v="0"/>
      <pc:docMkLst>
        <pc:docMk/>
      </pc:docMkLst>
      <pc:sldChg chg="del">
        <pc:chgData name="Alessandro Di Taranto" userId="S::alessandro.ditaranto@giustizia.it::dd6bc806-8c41-4554-92a8-0564bdac4950" providerId="AD" clId="Web-{0D55D117-DD54-88B8-8E91-0BC66F81C8B4}" dt="2024-06-15T14:49:28.036" v="0"/>
        <pc:sldMkLst>
          <pc:docMk/>
          <pc:sldMk cId="3257763045" sldId="363"/>
        </pc:sldMkLst>
      </pc:sldChg>
    </pc:docChg>
  </pc:docChgLst>
  <pc:docChgLst>
    <pc:chgData name="Alessandro Di Taranto" userId="S::alessandro.ditaranto@giustizia.it::dd6bc806-8c41-4554-92a8-0564bdac4950" providerId="AD" clId="Web-{0D23F870-9D88-0235-B35C-5AF14D305E8D}"/>
    <pc:docChg chg="addSld modSld sldOrd">
      <pc:chgData name="Alessandro Di Taranto" userId="S::alessandro.ditaranto@giustizia.it::dd6bc806-8c41-4554-92a8-0564bdac4950" providerId="AD" clId="Web-{0D23F870-9D88-0235-B35C-5AF14D305E8D}" dt="2024-06-15T12:52:16.290" v="8" actId="20577"/>
      <pc:docMkLst>
        <pc:docMk/>
      </pc:docMkLst>
      <pc:sldChg chg="modSp">
        <pc:chgData name="Alessandro Di Taranto" userId="S::alessandro.ditaranto@giustizia.it::dd6bc806-8c41-4554-92a8-0564bdac4950" providerId="AD" clId="Web-{0D23F870-9D88-0235-B35C-5AF14D305E8D}" dt="2024-06-15T12:50:09.677" v="0" actId="1076"/>
        <pc:sldMkLst>
          <pc:docMk/>
          <pc:sldMk cId="1086589553" sldId="256"/>
        </pc:sldMkLst>
        <pc:spChg chg="mod">
          <ac:chgData name="Alessandro Di Taranto" userId="S::alessandro.ditaranto@giustizia.it::dd6bc806-8c41-4554-92a8-0564bdac4950" providerId="AD" clId="Web-{0D23F870-9D88-0235-B35C-5AF14D305E8D}" dt="2024-06-15T12:50:09.677" v="0" actId="1076"/>
          <ac:spMkLst>
            <pc:docMk/>
            <pc:sldMk cId="1086589553" sldId="256"/>
            <ac:spMk id="2" creationId="{00000000-0000-0000-0000-000000000000}"/>
          </ac:spMkLst>
        </pc:spChg>
      </pc:sldChg>
      <pc:sldChg chg="modSp add ord replId">
        <pc:chgData name="Alessandro Di Taranto" userId="S::alessandro.ditaranto@giustizia.it::dd6bc806-8c41-4554-92a8-0564bdac4950" providerId="AD" clId="Web-{0D23F870-9D88-0235-B35C-5AF14D305E8D}" dt="2024-06-15T12:52:16.290" v="8" actId="20577"/>
        <pc:sldMkLst>
          <pc:docMk/>
          <pc:sldMk cId="3257763045" sldId="363"/>
        </pc:sldMkLst>
        <pc:spChg chg="mod">
          <ac:chgData name="Alessandro Di Taranto" userId="S::alessandro.ditaranto@giustizia.it::dd6bc806-8c41-4554-92a8-0564bdac4950" providerId="AD" clId="Web-{0D23F870-9D88-0235-B35C-5AF14D305E8D}" dt="2024-06-15T12:52:16.290" v="8" actId="20577"/>
          <ac:spMkLst>
            <pc:docMk/>
            <pc:sldMk cId="3257763045" sldId="363"/>
            <ac:spMk id="3" creationId="{00000000-0000-0000-0000-000000000000}"/>
          </ac:spMkLst>
        </pc:spChg>
        <pc:spChg chg="mod">
          <ac:chgData name="Alessandro Di Taranto" userId="S::alessandro.ditaranto@giustizia.it::dd6bc806-8c41-4554-92a8-0564bdac4950" providerId="AD" clId="Web-{0D23F870-9D88-0235-B35C-5AF14D305E8D}" dt="2024-06-15T12:51:20.788" v="7" actId="20577"/>
          <ac:spMkLst>
            <pc:docMk/>
            <pc:sldMk cId="3257763045" sldId="363"/>
            <ac:spMk id="4" creationId="{00000000-0000-0000-0000-000000000000}"/>
          </ac:spMkLst>
        </pc:spChg>
      </pc:sldChg>
    </pc:docChg>
  </pc:docChgLst>
  <pc:docChgLst>
    <pc:chgData name="Alessandro Di Taranto" userId="S::alessandro.ditaranto@giustizia.it::dd6bc806-8c41-4554-92a8-0564bdac4950" providerId="AD" clId="Web-{684A9FEC-B2C3-3356-ED5B-C920FAF4A471}"/>
    <pc:docChg chg="addSld modSld sldOrd">
      <pc:chgData name="Alessandro Di Taranto" userId="S::alessandro.ditaranto@giustizia.it::dd6bc806-8c41-4554-92a8-0564bdac4950" providerId="AD" clId="Web-{684A9FEC-B2C3-3356-ED5B-C920FAF4A471}" dt="2023-11-03T15:43:03.340" v="178" actId="1076"/>
      <pc:docMkLst>
        <pc:docMk/>
      </pc:docMkLst>
      <pc:sldChg chg="modSp">
        <pc:chgData name="Alessandro Di Taranto" userId="S::alessandro.ditaranto@giustizia.it::dd6bc806-8c41-4554-92a8-0564bdac4950" providerId="AD" clId="Web-{684A9FEC-B2C3-3356-ED5B-C920FAF4A471}" dt="2023-11-03T14:46:40.276" v="1" actId="20577"/>
        <pc:sldMkLst>
          <pc:docMk/>
          <pc:sldMk cId="1835420841" sldId="349"/>
        </pc:sldMkLst>
        <pc:spChg chg="mod">
          <ac:chgData name="Alessandro Di Taranto" userId="S::alessandro.ditaranto@giustizia.it::dd6bc806-8c41-4554-92a8-0564bdac4950" providerId="AD" clId="Web-{684A9FEC-B2C3-3356-ED5B-C920FAF4A471}" dt="2023-11-03T14:46:40.276" v="1" actId="20577"/>
          <ac:spMkLst>
            <pc:docMk/>
            <pc:sldMk cId="1835420841" sldId="349"/>
            <ac:spMk id="3" creationId="{00000000-0000-0000-0000-000000000000}"/>
          </ac:spMkLst>
        </pc:spChg>
      </pc:sldChg>
      <pc:sldChg chg="modSp">
        <pc:chgData name="Alessandro Di Taranto" userId="S::alessandro.ditaranto@giustizia.it::dd6bc806-8c41-4554-92a8-0564bdac4950" providerId="AD" clId="Web-{684A9FEC-B2C3-3356-ED5B-C920FAF4A471}" dt="2023-11-03T15:02:10.943" v="147" actId="20577"/>
        <pc:sldMkLst>
          <pc:docMk/>
          <pc:sldMk cId="1420932178" sldId="362"/>
        </pc:sldMkLst>
        <pc:spChg chg="mod">
          <ac:chgData name="Alessandro Di Taranto" userId="S::alessandro.ditaranto@giustizia.it::dd6bc806-8c41-4554-92a8-0564bdac4950" providerId="AD" clId="Web-{684A9FEC-B2C3-3356-ED5B-C920FAF4A471}" dt="2023-11-03T15:02:10.943" v="147" actId="20577"/>
          <ac:spMkLst>
            <pc:docMk/>
            <pc:sldMk cId="1420932178" sldId="362"/>
            <ac:spMk id="3" creationId="{00000000-0000-0000-0000-000000000000}"/>
          </ac:spMkLst>
        </pc:spChg>
      </pc:sldChg>
      <pc:sldChg chg="add replId">
        <pc:chgData name="Alessandro Di Taranto" userId="S::alessandro.ditaranto@giustizia.it::dd6bc806-8c41-4554-92a8-0564bdac4950" providerId="AD" clId="Web-{684A9FEC-B2C3-3356-ED5B-C920FAF4A471}" dt="2023-11-03T15:39:46.225" v="148"/>
        <pc:sldMkLst>
          <pc:docMk/>
          <pc:sldMk cId="2370353005" sldId="363"/>
        </pc:sldMkLst>
      </pc:sldChg>
      <pc:sldChg chg="modSp add ord replId">
        <pc:chgData name="Alessandro Di Taranto" userId="S::alessandro.ditaranto@giustizia.it::dd6bc806-8c41-4554-92a8-0564bdac4950" providerId="AD" clId="Web-{684A9FEC-B2C3-3356-ED5B-C920FAF4A471}" dt="2023-11-03T15:43:03.340" v="178" actId="1076"/>
        <pc:sldMkLst>
          <pc:docMk/>
          <pc:sldMk cId="3902339932" sldId="364"/>
        </pc:sldMkLst>
        <pc:spChg chg="mod">
          <ac:chgData name="Alessandro Di Taranto" userId="S::alessandro.ditaranto@giustizia.it::dd6bc806-8c41-4554-92a8-0564bdac4950" providerId="AD" clId="Web-{684A9FEC-B2C3-3356-ED5B-C920FAF4A471}" dt="2023-11-03T15:43:03.340" v="178" actId="1076"/>
          <ac:spMkLst>
            <pc:docMk/>
            <pc:sldMk cId="3902339932" sldId="364"/>
            <ac:spMk id="3" creationId="{00000000-0000-0000-0000-000000000000}"/>
          </ac:spMkLst>
        </pc:spChg>
        <pc:spChg chg="mod">
          <ac:chgData name="Alessandro Di Taranto" userId="S::alessandro.ditaranto@giustizia.it::dd6bc806-8c41-4554-92a8-0564bdac4950" providerId="AD" clId="Web-{684A9FEC-B2C3-3356-ED5B-C920FAF4A471}" dt="2023-11-03T15:41:17.805" v="167" actId="20577"/>
          <ac:spMkLst>
            <pc:docMk/>
            <pc:sldMk cId="3902339932" sldId="364"/>
            <ac:spMk id="4" creationId="{00000000-0000-0000-0000-000000000000}"/>
          </ac:spMkLst>
        </pc:spChg>
      </pc:sldChg>
    </pc:docChg>
  </pc:docChgLst>
  <pc:docChgLst>
    <pc:chgData name="Alessandro Di Taranto" userId="dd6bc806-8c41-4554-92a8-0564bdac4950" providerId="ADAL" clId="{E3A7AE7A-E1AC-4E05-86C5-542D5F7127D0}"/>
    <pc:docChg chg="undo redo custSel addSld delSld modSld sldOrd">
      <pc:chgData name="Alessandro Di Taranto" userId="dd6bc806-8c41-4554-92a8-0564bdac4950" providerId="ADAL" clId="{E3A7AE7A-E1AC-4E05-86C5-542D5F7127D0}" dt="2024-06-15T12:48:14.313" v="434" actId="20577"/>
      <pc:docMkLst>
        <pc:docMk/>
      </pc:docMkLst>
      <pc:sldChg chg="modSp mod">
        <pc:chgData name="Alessandro Di Taranto" userId="dd6bc806-8c41-4554-92a8-0564bdac4950" providerId="ADAL" clId="{E3A7AE7A-E1AC-4E05-86C5-542D5F7127D0}" dt="2024-06-15T11:56:14.854" v="255" actId="27636"/>
        <pc:sldMkLst>
          <pc:docMk/>
          <pc:sldMk cId="1086589553" sldId="256"/>
        </pc:sldMkLst>
        <pc:spChg chg="mod">
          <ac:chgData name="Alessandro Di Taranto" userId="dd6bc806-8c41-4554-92a8-0564bdac4950" providerId="ADAL" clId="{E3A7AE7A-E1AC-4E05-86C5-542D5F7127D0}" dt="2024-06-15T11:39:56.821" v="125" actId="6549"/>
          <ac:spMkLst>
            <pc:docMk/>
            <pc:sldMk cId="1086589553" sldId="256"/>
            <ac:spMk id="2" creationId="{00000000-0000-0000-0000-000000000000}"/>
          </ac:spMkLst>
        </pc:spChg>
        <pc:spChg chg="mod">
          <ac:chgData name="Alessandro Di Taranto" userId="dd6bc806-8c41-4554-92a8-0564bdac4950" providerId="ADAL" clId="{E3A7AE7A-E1AC-4E05-86C5-542D5F7127D0}" dt="2024-06-15T11:56:14.854" v="255" actId="27636"/>
          <ac:spMkLst>
            <pc:docMk/>
            <pc:sldMk cId="1086589553" sldId="256"/>
            <ac:spMk id="6" creationId="{00000000-0000-0000-0000-000000000000}"/>
          </ac:spMkLst>
        </pc:spChg>
      </pc:sldChg>
      <pc:sldChg chg="del">
        <pc:chgData name="Alessandro Di Taranto" userId="dd6bc806-8c41-4554-92a8-0564bdac4950" providerId="ADAL" clId="{E3A7AE7A-E1AC-4E05-86C5-542D5F7127D0}" dt="2024-06-15T11:40:07.524" v="127" actId="47"/>
        <pc:sldMkLst>
          <pc:docMk/>
          <pc:sldMk cId="3936237205" sldId="326"/>
        </pc:sldMkLst>
      </pc:sldChg>
      <pc:sldChg chg="modSp mod ord">
        <pc:chgData name="Alessandro Di Taranto" userId="dd6bc806-8c41-4554-92a8-0564bdac4950" providerId="ADAL" clId="{E3A7AE7A-E1AC-4E05-86C5-542D5F7127D0}" dt="2024-06-15T11:53:43.535" v="249"/>
        <pc:sldMkLst>
          <pc:docMk/>
          <pc:sldMk cId="2084838515" sldId="327"/>
        </pc:sldMkLst>
        <pc:spChg chg="mod">
          <ac:chgData name="Alessandro Di Taranto" userId="dd6bc806-8c41-4554-92a8-0564bdac4950" providerId="ADAL" clId="{E3A7AE7A-E1AC-4E05-86C5-542D5F7127D0}" dt="2024-06-15T11:52:55.007" v="245" actId="20577"/>
          <ac:spMkLst>
            <pc:docMk/>
            <pc:sldMk cId="2084838515" sldId="327"/>
            <ac:spMk id="3" creationId="{00000000-0000-0000-0000-000000000000}"/>
          </ac:spMkLst>
        </pc:spChg>
      </pc:sldChg>
      <pc:sldChg chg="ord">
        <pc:chgData name="Alessandro Di Taranto" userId="dd6bc806-8c41-4554-92a8-0564bdac4950" providerId="ADAL" clId="{E3A7AE7A-E1AC-4E05-86C5-542D5F7127D0}" dt="2024-06-15T11:41:44.319" v="133"/>
        <pc:sldMkLst>
          <pc:docMk/>
          <pc:sldMk cId="3520964365" sldId="328"/>
        </pc:sldMkLst>
      </pc:sldChg>
      <pc:sldChg chg="del">
        <pc:chgData name="Alessandro Di Taranto" userId="dd6bc806-8c41-4554-92a8-0564bdac4950" providerId="ADAL" clId="{E3A7AE7A-E1AC-4E05-86C5-542D5F7127D0}" dt="2024-06-15T12:24:07.536" v="376" actId="2696"/>
        <pc:sldMkLst>
          <pc:docMk/>
          <pc:sldMk cId="2702081975" sldId="332"/>
        </pc:sldMkLst>
      </pc:sldChg>
      <pc:sldChg chg="del">
        <pc:chgData name="Alessandro Di Taranto" userId="dd6bc806-8c41-4554-92a8-0564bdac4950" providerId="ADAL" clId="{E3A7AE7A-E1AC-4E05-86C5-542D5F7127D0}" dt="2024-06-15T12:24:14.700" v="377" actId="2696"/>
        <pc:sldMkLst>
          <pc:docMk/>
          <pc:sldMk cId="4249963898" sldId="333"/>
        </pc:sldMkLst>
      </pc:sldChg>
      <pc:sldChg chg="del">
        <pc:chgData name="Alessandro Di Taranto" userId="dd6bc806-8c41-4554-92a8-0564bdac4950" providerId="ADAL" clId="{E3A7AE7A-E1AC-4E05-86C5-542D5F7127D0}" dt="2024-06-15T11:40:08.803" v="128" actId="47"/>
        <pc:sldMkLst>
          <pc:docMk/>
          <pc:sldMk cId="2442125967" sldId="338"/>
        </pc:sldMkLst>
      </pc:sldChg>
      <pc:sldChg chg="del">
        <pc:chgData name="Alessandro Di Taranto" userId="dd6bc806-8c41-4554-92a8-0564bdac4950" providerId="ADAL" clId="{E3A7AE7A-E1AC-4E05-86C5-542D5F7127D0}" dt="2024-06-15T11:54:22.929" v="250" actId="2696"/>
        <pc:sldMkLst>
          <pc:docMk/>
          <pc:sldMk cId="747593326" sldId="339"/>
        </pc:sldMkLst>
      </pc:sldChg>
      <pc:sldChg chg="add del">
        <pc:chgData name="Alessandro Di Taranto" userId="dd6bc806-8c41-4554-92a8-0564bdac4950" providerId="ADAL" clId="{E3A7AE7A-E1AC-4E05-86C5-542D5F7127D0}" dt="2024-06-15T11:56:49.521" v="257"/>
        <pc:sldMkLst>
          <pc:docMk/>
          <pc:sldMk cId="2685722201" sldId="339"/>
        </pc:sldMkLst>
      </pc:sldChg>
      <pc:sldChg chg="del">
        <pc:chgData name="Alessandro Di Taranto" userId="dd6bc806-8c41-4554-92a8-0564bdac4950" providerId="ADAL" clId="{E3A7AE7A-E1AC-4E05-86C5-542D5F7127D0}" dt="2024-06-15T11:40:43.619" v="130" actId="47"/>
        <pc:sldMkLst>
          <pc:docMk/>
          <pc:sldMk cId="1599162972" sldId="340"/>
        </pc:sldMkLst>
      </pc:sldChg>
      <pc:sldChg chg="del">
        <pc:chgData name="Alessandro Di Taranto" userId="dd6bc806-8c41-4554-92a8-0564bdac4950" providerId="ADAL" clId="{E3A7AE7A-E1AC-4E05-86C5-542D5F7127D0}" dt="2024-06-15T11:40:42.043" v="129" actId="47"/>
        <pc:sldMkLst>
          <pc:docMk/>
          <pc:sldMk cId="2124420688" sldId="341"/>
        </pc:sldMkLst>
      </pc:sldChg>
      <pc:sldChg chg="del">
        <pc:chgData name="Alessandro Di Taranto" userId="dd6bc806-8c41-4554-92a8-0564bdac4950" providerId="ADAL" clId="{E3A7AE7A-E1AC-4E05-86C5-542D5F7127D0}" dt="2024-06-15T11:40:46.101" v="131" actId="47"/>
        <pc:sldMkLst>
          <pc:docMk/>
          <pc:sldMk cId="464479192" sldId="342"/>
        </pc:sldMkLst>
      </pc:sldChg>
      <pc:sldChg chg="del">
        <pc:chgData name="Alessandro Di Taranto" userId="dd6bc806-8c41-4554-92a8-0564bdac4950" providerId="ADAL" clId="{E3A7AE7A-E1AC-4E05-86C5-542D5F7127D0}" dt="2024-06-15T11:53:14.414" v="247" actId="2696"/>
        <pc:sldMkLst>
          <pc:docMk/>
          <pc:sldMk cId="756261384" sldId="343"/>
        </pc:sldMkLst>
      </pc:sldChg>
      <pc:sldChg chg="del">
        <pc:chgData name="Alessandro Di Taranto" userId="dd6bc806-8c41-4554-92a8-0564bdac4950" providerId="ADAL" clId="{E3A7AE7A-E1AC-4E05-86C5-542D5F7127D0}" dt="2024-06-15T11:53:09.640" v="246" actId="2696"/>
        <pc:sldMkLst>
          <pc:docMk/>
          <pc:sldMk cId="1401107014" sldId="344"/>
        </pc:sldMkLst>
      </pc:sldChg>
      <pc:sldChg chg="ord">
        <pc:chgData name="Alessandro Di Taranto" userId="dd6bc806-8c41-4554-92a8-0564bdac4950" providerId="ADAL" clId="{E3A7AE7A-E1AC-4E05-86C5-542D5F7127D0}" dt="2024-06-15T11:52:44.909" v="243"/>
        <pc:sldMkLst>
          <pc:docMk/>
          <pc:sldMk cId="2879981614" sldId="345"/>
        </pc:sldMkLst>
      </pc:sldChg>
      <pc:sldChg chg="modSp mod ord">
        <pc:chgData name="Alessandro Di Taranto" userId="dd6bc806-8c41-4554-92a8-0564bdac4950" providerId="ADAL" clId="{E3A7AE7A-E1AC-4E05-86C5-542D5F7127D0}" dt="2024-06-15T11:59:03.877" v="310" actId="20577"/>
        <pc:sldMkLst>
          <pc:docMk/>
          <pc:sldMk cId="2458761450" sldId="346"/>
        </pc:sldMkLst>
        <pc:spChg chg="mod">
          <ac:chgData name="Alessandro Di Taranto" userId="dd6bc806-8c41-4554-92a8-0564bdac4950" providerId="ADAL" clId="{E3A7AE7A-E1AC-4E05-86C5-542D5F7127D0}" dt="2024-06-15T11:58:55.205" v="308" actId="313"/>
          <ac:spMkLst>
            <pc:docMk/>
            <pc:sldMk cId="2458761450" sldId="346"/>
            <ac:spMk id="2" creationId="{00000000-0000-0000-0000-000000000000}"/>
          </ac:spMkLst>
        </pc:spChg>
        <pc:spChg chg="mod">
          <ac:chgData name="Alessandro Di Taranto" userId="dd6bc806-8c41-4554-92a8-0564bdac4950" providerId="ADAL" clId="{E3A7AE7A-E1AC-4E05-86C5-542D5F7127D0}" dt="2024-06-15T11:59:03.877" v="310" actId="20577"/>
          <ac:spMkLst>
            <pc:docMk/>
            <pc:sldMk cId="2458761450" sldId="346"/>
            <ac:spMk id="3" creationId="{00000000-0000-0000-0000-000000000000}"/>
          </ac:spMkLst>
        </pc:spChg>
        <pc:graphicFrameChg chg="mod modGraphic">
          <ac:chgData name="Alessandro Di Taranto" userId="dd6bc806-8c41-4554-92a8-0564bdac4950" providerId="ADAL" clId="{E3A7AE7A-E1AC-4E05-86C5-542D5F7127D0}" dt="2024-06-15T11:57:55.279" v="259" actId="14100"/>
          <ac:graphicFrameMkLst>
            <pc:docMk/>
            <pc:sldMk cId="2458761450" sldId="346"/>
            <ac:graphicFrameMk id="4" creationId="{DC927E72-4F9C-F69D-B1A3-97731E68067D}"/>
          </ac:graphicFrameMkLst>
        </pc:graphicFrameChg>
      </pc:sldChg>
      <pc:sldChg chg="modSp del mod">
        <pc:chgData name="Alessandro Di Taranto" userId="dd6bc806-8c41-4554-92a8-0564bdac4950" providerId="ADAL" clId="{E3A7AE7A-E1AC-4E05-86C5-542D5F7127D0}" dt="2024-06-15T11:51:11.904" v="239" actId="2696"/>
        <pc:sldMkLst>
          <pc:docMk/>
          <pc:sldMk cId="2365196766" sldId="347"/>
        </pc:sldMkLst>
        <pc:spChg chg="mod">
          <ac:chgData name="Alessandro Di Taranto" userId="dd6bc806-8c41-4554-92a8-0564bdac4950" providerId="ADAL" clId="{E3A7AE7A-E1AC-4E05-86C5-542D5F7127D0}" dt="2024-06-15T11:43:25.029" v="166" actId="5793"/>
          <ac:spMkLst>
            <pc:docMk/>
            <pc:sldMk cId="2365196766" sldId="347"/>
            <ac:spMk id="3" creationId="{00000000-0000-0000-0000-000000000000}"/>
          </ac:spMkLst>
        </pc:spChg>
      </pc:sldChg>
      <pc:sldChg chg="modSp mod">
        <pc:chgData name="Alessandro Di Taranto" userId="dd6bc806-8c41-4554-92a8-0564bdac4950" providerId="ADAL" clId="{E3A7AE7A-E1AC-4E05-86C5-542D5F7127D0}" dt="2024-06-15T11:59:57.490" v="311" actId="13926"/>
        <pc:sldMkLst>
          <pc:docMk/>
          <pc:sldMk cId="1397777669" sldId="351"/>
        </pc:sldMkLst>
        <pc:spChg chg="mod">
          <ac:chgData name="Alessandro Di Taranto" userId="dd6bc806-8c41-4554-92a8-0564bdac4950" providerId="ADAL" clId="{E3A7AE7A-E1AC-4E05-86C5-542D5F7127D0}" dt="2024-06-15T11:59:57.490" v="311" actId="13926"/>
          <ac:spMkLst>
            <pc:docMk/>
            <pc:sldMk cId="1397777669" sldId="351"/>
            <ac:spMk id="3" creationId="{00000000-0000-0000-0000-000000000000}"/>
          </ac:spMkLst>
        </pc:spChg>
      </pc:sldChg>
      <pc:sldChg chg="del">
        <pc:chgData name="Alessandro Di Taranto" userId="dd6bc806-8c41-4554-92a8-0564bdac4950" providerId="ADAL" clId="{E3A7AE7A-E1AC-4E05-86C5-542D5F7127D0}" dt="2024-06-15T11:40:06.219" v="126" actId="47"/>
        <pc:sldMkLst>
          <pc:docMk/>
          <pc:sldMk cId="916594478" sldId="355"/>
        </pc:sldMkLst>
      </pc:sldChg>
      <pc:sldChg chg="addSp delSp modSp mod">
        <pc:chgData name="Alessandro Di Taranto" userId="dd6bc806-8c41-4554-92a8-0564bdac4950" providerId="ADAL" clId="{E3A7AE7A-E1AC-4E05-86C5-542D5F7127D0}" dt="2024-06-15T12:19:32.735" v="348" actId="21"/>
        <pc:sldMkLst>
          <pc:docMk/>
          <pc:sldMk cId="642175196" sldId="357"/>
        </pc:sldMkLst>
        <pc:spChg chg="mod">
          <ac:chgData name="Alessandro Di Taranto" userId="dd6bc806-8c41-4554-92a8-0564bdac4950" providerId="ADAL" clId="{E3A7AE7A-E1AC-4E05-86C5-542D5F7127D0}" dt="2024-06-15T12:13:33.062" v="334" actId="20577"/>
          <ac:spMkLst>
            <pc:docMk/>
            <pc:sldMk cId="642175196" sldId="357"/>
            <ac:spMk id="3" creationId="{00000000-0000-0000-0000-000000000000}"/>
          </ac:spMkLst>
        </pc:spChg>
        <pc:spChg chg="mod">
          <ac:chgData name="Alessandro Di Taranto" userId="dd6bc806-8c41-4554-92a8-0564bdac4950" providerId="ADAL" clId="{E3A7AE7A-E1AC-4E05-86C5-542D5F7127D0}" dt="2024-06-15T12:04:57.200" v="313" actId="20577"/>
          <ac:spMkLst>
            <pc:docMk/>
            <pc:sldMk cId="642175196" sldId="357"/>
            <ac:spMk id="4" creationId="{00000000-0000-0000-0000-000000000000}"/>
          </ac:spMkLst>
        </pc:spChg>
        <pc:picChg chg="del">
          <ac:chgData name="Alessandro Di Taranto" userId="dd6bc806-8c41-4554-92a8-0564bdac4950" providerId="ADAL" clId="{E3A7AE7A-E1AC-4E05-86C5-542D5F7127D0}" dt="2024-06-15T12:11:00.793" v="316" actId="21"/>
          <ac:picMkLst>
            <pc:docMk/>
            <pc:sldMk cId="642175196" sldId="357"/>
            <ac:picMk id="5" creationId="{2F2B909B-0604-4C45-BD0F-74DC9031D54C}"/>
          </ac:picMkLst>
        </pc:picChg>
        <pc:picChg chg="add del mod">
          <ac:chgData name="Alessandro Di Taranto" userId="dd6bc806-8c41-4554-92a8-0564bdac4950" providerId="ADAL" clId="{E3A7AE7A-E1AC-4E05-86C5-542D5F7127D0}" dt="2024-06-15T12:19:32.735" v="348" actId="21"/>
          <ac:picMkLst>
            <pc:docMk/>
            <pc:sldMk cId="642175196" sldId="357"/>
            <ac:picMk id="6" creationId="{A15CE3A6-3A6B-4EC5-BEB2-7887C358C34D}"/>
          </ac:picMkLst>
        </pc:picChg>
      </pc:sldChg>
      <pc:sldChg chg="addSp delSp modSp mod">
        <pc:chgData name="Alessandro Di Taranto" userId="dd6bc806-8c41-4554-92a8-0564bdac4950" providerId="ADAL" clId="{E3A7AE7A-E1AC-4E05-86C5-542D5F7127D0}" dt="2024-06-15T12:48:14.313" v="434" actId="20577"/>
        <pc:sldMkLst>
          <pc:docMk/>
          <pc:sldMk cId="4057774526" sldId="358"/>
        </pc:sldMkLst>
        <pc:spChg chg="mod">
          <ac:chgData name="Alessandro Di Taranto" userId="dd6bc806-8c41-4554-92a8-0564bdac4950" providerId="ADAL" clId="{E3A7AE7A-E1AC-4E05-86C5-542D5F7127D0}" dt="2024-06-15T12:48:14.313" v="434" actId="20577"/>
          <ac:spMkLst>
            <pc:docMk/>
            <pc:sldMk cId="4057774526" sldId="358"/>
            <ac:spMk id="3" creationId="{00000000-0000-0000-0000-000000000000}"/>
          </ac:spMkLst>
        </pc:spChg>
        <pc:spChg chg="mod">
          <ac:chgData name="Alessandro Di Taranto" userId="dd6bc806-8c41-4554-92a8-0564bdac4950" providerId="ADAL" clId="{E3A7AE7A-E1AC-4E05-86C5-542D5F7127D0}" dt="2024-06-15T12:17:37.609" v="338" actId="20577"/>
          <ac:spMkLst>
            <pc:docMk/>
            <pc:sldMk cId="4057774526" sldId="358"/>
            <ac:spMk id="4" creationId="{00000000-0000-0000-0000-000000000000}"/>
          </ac:spMkLst>
        </pc:spChg>
        <pc:picChg chg="del">
          <ac:chgData name="Alessandro Di Taranto" userId="dd6bc806-8c41-4554-92a8-0564bdac4950" providerId="ADAL" clId="{E3A7AE7A-E1AC-4E05-86C5-542D5F7127D0}" dt="2024-06-15T12:18:10.656" v="342" actId="21"/>
          <ac:picMkLst>
            <pc:docMk/>
            <pc:sldMk cId="4057774526" sldId="358"/>
            <ac:picMk id="5" creationId="{2F2B909B-0604-4C45-BD0F-74DC9031D54C}"/>
          </ac:picMkLst>
        </pc:picChg>
        <pc:picChg chg="add del">
          <ac:chgData name="Alessandro Di Taranto" userId="dd6bc806-8c41-4554-92a8-0564bdac4950" providerId="ADAL" clId="{E3A7AE7A-E1AC-4E05-86C5-542D5F7127D0}" dt="2024-06-15T12:18:05.527" v="341" actId="21"/>
          <ac:picMkLst>
            <pc:docMk/>
            <pc:sldMk cId="4057774526" sldId="358"/>
            <ac:picMk id="6" creationId="{33F65DFF-75A1-4E3B-AEAB-EF4E3376F3EC}"/>
          </ac:picMkLst>
        </pc:picChg>
        <pc:picChg chg="add del mod">
          <ac:chgData name="Alessandro Di Taranto" userId="dd6bc806-8c41-4554-92a8-0564bdac4950" providerId="ADAL" clId="{E3A7AE7A-E1AC-4E05-86C5-542D5F7127D0}" dt="2024-06-15T12:19:40.880" v="349" actId="21"/>
          <ac:picMkLst>
            <pc:docMk/>
            <pc:sldMk cId="4057774526" sldId="358"/>
            <ac:picMk id="7" creationId="{B8DDEDE1-05EF-4F22-AD42-08EBB88364AC}"/>
          </ac:picMkLst>
        </pc:picChg>
        <pc:picChg chg="add mod">
          <ac:chgData name="Alessandro Di Taranto" userId="dd6bc806-8c41-4554-92a8-0564bdac4950" providerId="ADAL" clId="{E3A7AE7A-E1AC-4E05-86C5-542D5F7127D0}" dt="2024-06-15T12:47:12.902" v="382" actId="1076"/>
          <ac:picMkLst>
            <pc:docMk/>
            <pc:sldMk cId="4057774526" sldId="358"/>
            <ac:picMk id="9" creationId="{E4A92544-3812-4276-87AC-6E054418277F}"/>
          </ac:picMkLst>
        </pc:picChg>
      </pc:sldChg>
      <pc:sldChg chg="modSp add del mod">
        <pc:chgData name="Alessandro Di Taranto" userId="dd6bc806-8c41-4554-92a8-0564bdac4950" providerId="ADAL" clId="{E3A7AE7A-E1AC-4E05-86C5-542D5F7127D0}" dt="2024-06-15T12:47:45.670" v="396" actId="2696"/>
        <pc:sldMkLst>
          <pc:docMk/>
          <pc:sldMk cId="2340487122" sldId="363"/>
        </pc:sldMkLst>
        <pc:spChg chg="mod">
          <ac:chgData name="Alessandro Di Taranto" userId="dd6bc806-8c41-4554-92a8-0564bdac4950" providerId="ADAL" clId="{E3A7AE7A-E1AC-4E05-86C5-542D5F7127D0}" dt="2024-06-15T12:30:57.819" v="379" actId="6549"/>
          <ac:spMkLst>
            <pc:docMk/>
            <pc:sldMk cId="2340487122" sldId="363"/>
            <ac:spMk id="4" creationId="{00000000-0000-0000-0000-000000000000}"/>
          </ac:spMkLst>
        </pc:spChg>
      </pc:sldChg>
      <pc:sldChg chg="modSp del mod">
        <pc:chgData name="Alessandro Di Taranto" userId="dd6bc806-8c41-4554-92a8-0564bdac4950" providerId="ADAL" clId="{E3A7AE7A-E1AC-4E05-86C5-542D5F7127D0}" dt="2024-06-15T12:23:00.359" v="374" actId="2696"/>
        <pc:sldMkLst>
          <pc:docMk/>
          <pc:sldMk cId="2370353005" sldId="363"/>
        </pc:sldMkLst>
        <pc:spChg chg="mod">
          <ac:chgData name="Alessandro Di Taranto" userId="dd6bc806-8c41-4554-92a8-0564bdac4950" providerId="ADAL" clId="{E3A7AE7A-E1AC-4E05-86C5-542D5F7127D0}" dt="2024-06-15T12:22:38.304" v="373" actId="20577"/>
          <ac:spMkLst>
            <pc:docMk/>
            <pc:sldMk cId="2370353005" sldId="363"/>
            <ac:spMk id="4" creationId="{00000000-0000-0000-0000-000000000000}"/>
          </ac:spMkLst>
        </pc:spChg>
      </pc:sldChg>
      <pc:sldChg chg="del">
        <pc:chgData name="Alessandro Di Taranto" userId="dd6bc806-8c41-4554-92a8-0564bdac4950" providerId="ADAL" clId="{E3A7AE7A-E1AC-4E05-86C5-542D5F7127D0}" dt="2024-06-15T12:23:11.509" v="375" actId="2696"/>
        <pc:sldMkLst>
          <pc:docMk/>
          <pc:sldMk cId="3902339932" sldId="3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DE6E8-ABFB-4DBC-8076-ACDF9513B485}" type="datetimeFigureOut">
              <a:rPr lang="en-IE" smtClean="0"/>
              <a:t>15/06/2024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9266A-C2C2-42FF-8A40-F0CED85BA61C}" type="slidenum">
              <a:rPr lang="en-IE" smtClean="0"/>
              <a:t>‹#›</a:t>
            </a:fld>
            <a:endParaRPr lang="en-IE"/>
          </a:p>
        </p:txBody>
      </p:sp>
    </p:spTree>
    <p:extLst>
      <p:ext uri="{BB962C8B-B14F-4D97-AF65-F5344CB8AC3E}">
        <p14:creationId xmlns:p14="http://schemas.microsoft.com/office/powerpoint/2010/main" val="124845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PPO_Title">
    <p:bg>
      <p:bgPr>
        <a:solidFill>
          <a:srgbClr val="17448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55212" y="1981199"/>
            <a:ext cx="6526628" cy="1620203"/>
          </a:xfrm>
        </p:spPr>
        <p:txBody>
          <a:bodyPr anchor="b">
            <a:normAutofit/>
          </a:bodyPr>
          <a:lstStyle>
            <a:lvl1pPr algn="ctr">
              <a:defRPr sz="4000">
                <a:solidFill>
                  <a:schemeClr val="bg1"/>
                </a:solidFill>
              </a:defRPr>
            </a:lvl1pPr>
          </a:lstStyle>
          <a:p>
            <a:r>
              <a:rPr lang="en-US"/>
              <a:t>CLICK TO EDIT TITLE</a:t>
            </a:r>
            <a:endParaRPr lang="en-IE"/>
          </a:p>
        </p:txBody>
      </p:sp>
      <p:sp>
        <p:nvSpPr>
          <p:cNvPr id="3" name="Subtitle 2"/>
          <p:cNvSpPr>
            <a:spLocks noGrp="1"/>
          </p:cNvSpPr>
          <p:nvPr>
            <p:ph type="subTitle" idx="1" hasCustomPrompt="1"/>
          </p:nvPr>
        </p:nvSpPr>
        <p:spPr>
          <a:xfrm>
            <a:off x="5655212" y="3622358"/>
            <a:ext cx="6526628" cy="1655762"/>
          </a:xfrm>
        </p:spPr>
        <p:txBody>
          <a:bodyPr/>
          <a:lstStyle>
            <a:lvl1pPr marL="0" indent="0" algn="ctr">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IE"/>
          </a:p>
        </p:txBody>
      </p:sp>
      <p:pic>
        <p:nvPicPr>
          <p:cNvPr id="7"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516" y="2325600"/>
            <a:ext cx="4514123" cy="2124639"/>
          </a:xfrm>
          <a:prstGeom prst="rect">
            <a:avLst/>
          </a:prstGeom>
        </p:spPr>
      </p:pic>
    </p:spTree>
    <p:extLst>
      <p:ext uri="{BB962C8B-B14F-4D97-AF65-F5344CB8AC3E}">
        <p14:creationId xmlns:p14="http://schemas.microsoft.com/office/powerpoint/2010/main" val="322048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EPPO_PictureWith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069974"/>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5DFA89-B146-4CF4-8BEC-5F174D454705}" type="datetimeFigureOut">
              <a:rPr lang="en-IE" smtClean="0"/>
              <a:t>15/06/2024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E0E2ACA-8197-474B-BF7A-4D6CF469F26C}" type="slidenum">
              <a:rPr lang="en-IE" smtClean="0"/>
              <a:t>‹#›</a:t>
            </a:fld>
            <a:endParaRPr lang="en-IE"/>
          </a:p>
        </p:txBody>
      </p:sp>
      <p:pic>
        <p:nvPicPr>
          <p:cNvPr id="9" name="Immagine 14"/>
          <p:cNvPicPr>
            <a:picLocks noChangeAspect="1"/>
          </p:cNvPicPr>
          <p:nvPr userDrawn="1"/>
        </p:nvPicPr>
        <p:blipFill>
          <a:blip r:embed="rId2" cstate="print">
            <a:alphaModFix amt="5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258044" y="0"/>
            <a:ext cx="3867912" cy="6858000"/>
          </a:xfrm>
          <a:prstGeom prst="rect">
            <a:avLst/>
          </a:prstGeom>
        </p:spPr>
      </p:pic>
    </p:spTree>
    <p:extLst>
      <p:ext uri="{BB962C8B-B14F-4D97-AF65-F5344CB8AC3E}">
        <p14:creationId xmlns:p14="http://schemas.microsoft.com/office/powerpoint/2010/main" val="299523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PPO_LastSlide">
    <p:bg>
      <p:bgPr>
        <a:solidFill>
          <a:srgbClr val="17448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00960" y="5192076"/>
            <a:ext cx="6929120" cy="165576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enter your name</a:t>
            </a:r>
            <a:endParaRPr lang="en-IE"/>
          </a:p>
        </p:txBody>
      </p:sp>
      <p:pic>
        <p:nvPicPr>
          <p:cNvPr id="7"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00" y="2340000"/>
            <a:ext cx="2337816" cy="1100328"/>
          </a:xfrm>
          <a:prstGeom prst="rect">
            <a:avLst/>
          </a:prstGeom>
        </p:spPr>
      </p:pic>
      <p:sp>
        <p:nvSpPr>
          <p:cNvPr id="6" name="Title 1"/>
          <p:cNvSpPr>
            <a:spLocks noGrp="1"/>
          </p:cNvSpPr>
          <p:nvPr>
            <p:ph type="ctrTitle" hasCustomPrompt="1"/>
          </p:nvPr>
        </p:nvSpPr>
        <p:spPr>
          <a:xfrm>
            <a:off x="2600960" y="3550917"/>
            <a:ext cx="6929120" cy="1620203"/>
          </a:xfrm>
        </p:spPr>
        <p:txBody>
          <a:bodyPr anchor="b">
            <a:normAutofit/>
          </a:bodyPr>
          <a:lstStyle>
            <a:lvl1pPr algn="ctr">
              <a:defRPr sz="6000" b="0" baseline="0">
                <a:solidFill>
                  <a:schemeClr val="bg1"/>
                </a:solidFill>
                <a:latin typeface="Myriad Pro Black" panose="020B0803030403020204" pitchFamily="34" charset="0"/>
              </a:defRPr>
            </a:lvl1pPr>
          </a:lstStyle>
          <a:p>
            <a:r>
              <a:rPr lang="en-US"/>
              <a:t>Click to enter your thank you note</a:t>
            </a:r>
            <a:endParaRPr lang="en-IE"/>
          </a:p>
        </p:txBody>
      </p:sp>
    </p:spTree>
    <p:extLst>
      <p:ext uri="{BB962C8B-B14F-4D97-AF65-F5344CB8AC3E}">
        <p14:creationId xmlns:p14="http://schemas.microsoft.com/office/powerpoint/2010/main" val="231435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EPPO_Chapter_Title">
    <p:bg>
      <p:bgPr>
        <a:solidFill>
          <a:srgbClr val="17448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00960" y="3550917"/>
            <a:ext cx="6929120" cy="1620203"/>
          </a:xfrm>
        </p:spPr>
        <p:txBody>
          <a:bodyPr anchor="b">
            <a:normAutofit/>
          </a:bodyPr>
          <a:lstStyle>
            <a:lvl1pPr algn="ctr">
              <a:defRPr sz="4000" baseline="0">
                <a:solidFill>
                  <a:schemeClr val="bg1"/>
                </a:solidFill>
              </a:defRPr>
            </a:lvl1pPr>
          </a:lstStyle>
          <a:p>
            <a:r>
              <a:rPr lang="en-US"/>
              <a:t>CLICK TO EDIT CHAPTER TITLE</a:t>
            </a:r>
            <a:endParaRPr lang="en-IE"/>
          </a:p>
        </p:txBody>
      </p:sp>
      <p:sp>
        <p:nvSpPr>
          <p:cNvPr id="3" name="Subtitle 2"/>
          <p:cNvSpPr>
            <a:spLocks noGrp="1"/>
          </p:cNvSpPr>
          <p:nvPr>
            <p:ph type="subTitle" idx="1" hasCustomPrompt="1"/>
          </p:nvPr>
        </p:nvSpPr>
        <p:spPr>
          <a:xfrm>
            <a:off x="2600960" y="5192076"/>
            <a:ext cx="6929120" cy="1655764"/>
          </a:xfrm>
        </p:spPr>
        <p:txBody>
          <a:bodyPr/>
          <a:lstStyle>
            <a:lvl1pPr marL="0" indent="0" algn="ctr">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a:t>
            </a:r>
            <a:endParaRPr lang="en-IE"/>
          </a:p>
        </p:txBody>
      </p:sp>
      <p:pic>
        <p:nvPicPr>
          <p:cNvPr id="7"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5566" y="1316736"/>
            <a:ext cx="4239908" cy="1995576"/>
          </a:xfrm>
          <a:prstGeom prst="rect">
            <a:avLst/>
          </a:prstGeom>
        </p:spPr>
      </p:pic>
    </p:spTree>
    <p:extLst>
      <p:ext uri="{BB962C8B-B14F-4D97-AF65-F5344CB8AC3E}">
        <p14:creationId xmlns:p14="http://schemas.microsoft.com/office/powerpoint/2010/main" val="217475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PPO_TitleAndContent">
    <p:spTree>
      <p:nvGrpSpPr>
        <p:cNvPr id="1" name=""/>
        <p:cNvGrpSpPr/>
        <p:nvPr/>
      </p:nvGrpSpPr>
      <p:grpSpPr>
        <a:xfrm>
          <a:off x="0" y="0"/>
          <a:ext cx="0" cy="0"/>
          <a:chOff x="0" y="0"/>
          <a:chExt cx="0" cy="0"/>
        </a:xfrm>
      </p:grpSpPr>
      <p:sp>
        <p:nvSpPr>
          <p:cNvPr id="2" name="Title 1"/>
          <p:cNvSpPr>
            <a:spLocks noGrp="1"/>
          </p:cNvSpPr>
          <p:nvPr>
            <p:ph type="title"/>
          </p:nvPr>
        </p:nvSpPr>
        <p:spPr>
          <a:xfrm>
            <a:off x="1241360" y="365125"/>
            <a:ext cx="9016684" cy="1325563"/>
          </a:xfrm>
        </p:spPr>
        <p:txBody>
          <a:bodyPr/>
          <a:lstStyle>
            <a:lvl1pPr>
              <a:lnSpc>
                <a:spcPct val="100000"/>
              </a:lnSpc>
              <a:defRPr>
                <a:solidFill>
                  <a:srgbClr val="174489"/>
                </a:solidFill>
              </a:defRPr>
            </a:lvl1pPr>
          </a:lstStyle>
          <a:p>
            <a:r>
              <a:rPr lang="en-US"/>
              <a:t>Click to edit Master title style</a:t>
            </a:r>
            <a:endParaRPr lang="en-IE"/>
          </a:p>
        </p:txBody>
      </p:sp>
      <p:sp>
        <p:nvSpPr>
          <p:cNvPr id="3" name="Content Placeholder 2"/>
          <p:cNvSpPr>
            <a:spLocks noGrp="1"/>
          </p:cNvSpPr>
          <p:nvPr>
            <p:ph idx="1"/>
          </p:nvPr>
        </p:nvSpPr>
        <p:spPr>
          <a:xfrm>
            <a:off x="1241360" y="1825625"/>
            <a:ext cx="9016684" cy="4351338"/>
          </a:xfrm>
        </p:spPr>
        <p:txBody>
          <a:bodyPr/>
          <a:lstStyle>
            <a:lvl1pPr>
              <a:lnSpc>
                <a:spcPct val="100000"/>
              </a:lnSpc>
              <a:defRPr>
                <a:solidFill>
                  <a:srgbClr val="4D4D4D"/>
                </a:solidFill>
              </a:defRPr>
            </a:lvl1pPr>
            <a:lvl2pPr>
              <a:lnSpc>
                <a:spcPct val="100000"/>
              </a:lnSpc>
              <a:defRPr i="0">
                <a:solidFill>
                  <a:srgbClr val="4D4D4D"/>
                </a:solidFill>
                <a:latin typeface="Myriad Pro Light" panose="020B0403030403020204" pitchFamily="34" charset="0"/>
              </a:defRPr>
            </a:lvl2pPr>
            <a:lvl3pPr>
              <a:lnSpc>
                <a:spcPct val="100000"/>
              </a:lnSpc>
              <a:defRPr i="1">
                <a:solidFill>
                  <a:srgbClr val="4D4D4D"/>
                </a:solidFill>
                <a:latin typeface="Myriad Pro Light" panose="020B0403030403020204" pitchFamily="34" charset="0"/>
              </a:defRPr>
            </a:lvl3pPr>
            <a:lvl4pPr>
              <a:lnSpc>
                <a:spcPct val="100000"/>
              </a:lnSpc>
              <a:defRPr b="0">
                <a:solidFill>
                  <a:srgbClr val="4D4D4D"/>
                </a:solidFill>
                <a:latin typeface="Myriad Pro" panose="020B0503030403020204" pitchFamily="34" charset="0"/>
              </a:defRPr>
            </a:lvl4pPr>
            <a:lvl5pPr>
              <a:lnSpc>
                <a:spcPct val="100000"/>
              </a:lnSpc>
              <a:defRPr i="0">
                <a:solidFill>
                  <a:srgbClr val="4D4D4D"/>
                </a:solidFill>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solidFill>
                  <a:srgbClr val="4D4D4D"/>
                </a:solidFill>
              </a:defRPr>
            </a:lvl1pPr>
          </a:lstStyle>
          <a:p>
            <a:fld id="{D15DFA89-B146-4CF4-8BEC-5F174D454705}" type="datetimeFigureOut">
              <a:rPr lang="en-IE" smtClean="0"/>
              <a:pPr/>
              <a:t>15/06/2024</a:t>
            </a:fld>
            <a:endParaRPr lang="en-IE"/>
          </a:p>
        </p:txBody>
      </p:sp>
      <p:sp>
        <p:nvSpPr>
          <p:cNvPr id="5" name="Footer Placeholder 4"/>
          <p:cNvSpPr>
            <a:spLocks noGrp="1"/>
          </p:cNvSpPr>
          <p:nvPr>
            <p:ph type="ftr" sz="quarter" idx="11"/>
          </p:nvPr>
        </p:nvSpPr>
        <p:spPr/>
        <p:txBody>
          <a:bodyPr/>
          <a:lstStyle>
            <a:lvl1pPr>
              <a:defRPr>
                <a:solidFill>
                  <a:srgbClr val="4D4D4D"/>
                </a:solidFill>
              </a:defRPr>
            </a:lvl1pPr>
          </a:lstStyle>
          <a:p>
            <a:endParaRPr lang="en-IE"/>
          </a:p>
        </p:txBody>
      </p:sp>
      <p:sp>
        <p:nvSpPr>
          <p:cNvPr id="6" name="Slide Number Placeholder 5"/>
          <p:cNvSpPr>
            <a:spLocks noGrp="1"/>
          </p:cNvSpPr>
          <p:nvPr>
            <p:ph type="sldNum" sz="quarter" idx="12"/>
          </p:nvPr>
        </p:nvSpPr>
        <p:spPr/>
        <p:txBody>
          <a:bodyPr/>
          <a:lstStyle>
            <a:lvl1pPr>
              <a:defRPr>
                <a:solidFill>
                  <a:srgbClr val="4D4D4D"/>
                </a:solidFill>
              </a:defRPr>
            </a:lvl1pPr>
          </a:lstStyle>
          <a:p>
            <a:fld id="{CE0E2ACA-8197-474B-BF7A-4D6CF469F26C}" type="slidenum">
              <a:rPr lang="en-IE" smtClean="0"/>
              <a:pPr/>
              <a:t>‹#›</a:t>
            </a:fld>
            <a:endParaRPr lang="en-IE"/>
          </a:p>
        </p:txBody>
      </p:sp>
      <p:pic>
        <p:nvPicPr>
          <p:cNvPr id="8" name="Immagine 14"/>
          <p:cNvPicPr>
            <a:picLocks noChangeAspect="1"/>
          </p:cNvPicPr>
          <p:nvPr userDrawn="1"/>
        </p:nvPicPr>
        <p:blipFill>
          <a:blip r:embed="rId2" cstate="print">
            <a:alphaModFix amt="5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258044" y="0"/>
            <a:ext cx="3867912" cy="6858000"/>
          </a:xfrm>
          <a:prstGeom prst="rect">
            <a:avLst/>
          </a:prstGeom>
        </p:spPr>
      </p:pic>
    </p:spTree>
    <p:extLst>
      <p:ext uri="{BB962C8B-B14F-4D97-AF65-F5344CB8AC3E}">
        <p14:creationId xmlns:p14="http://schemas.microsoft.com/office/powerpoint/2010/main" val="236488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PPO_Section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lnSpc>
                <a:spcPct val="100000"/>
              </a:lnSpc>
              <a:defRPr sz="6000"/>
            </a:lvl1pPr>
          </a:lstStyle>
          <a:p>
            <a:r>
              <a:rPr lang="en-US"/>
              <a:t>Click to edit section header</a:t>
            </a:r>
            <a:endParaRPr lang="en-IE"/>
          </a:p>
        </p:txBody>
      </p:sp>
      <p:sp>
        <p:nvSpPr>
          <p:cNvPr id="3" name="Text Placeholder 2"/>
          <p:cNvSpPr>
            <a:spLocks noGrp="1"/>
          </p:cNvSpPr>
          <p:nvPr>
            <p:ph type="body" idx="1" hasCustomPrompt="1"/>
          </p:nvPr>
        </p:nvSpPr>
        <p:spPr>
          <a:xfrm>
            <a:off x="831850" y="4589463"/>
            <a:ext cx="10515600" cy="1500187"/>
          </a:xfrm>
        </p:spPr>
        <p:txBody>
          <a:bodyPr/>
          <a:lstStyle>
            <a:lvl1pPr marL="0" indent="0">
              <a:lnSpc>
                <a:spcPct val="100000"/>
              </a:lnSpc>
              <a:buNone/>
              <a:defRPr sz="2400" baseline="0">
                <a:solidFill>
                  <a:srgbClr val="4D4D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section header subtitle</a:t>
            </a:r>
          </a:p>
        </p:txBody>
      </p:sp>
      <p:sp>
        <p:nvSpPr>
          <p:cNvPr id="4" name="Date Placeholder 3"/>
          <p:cNvSpPr>
            <a:spLocks noGrp="1"/>
          </p:cNvSpPr>
          <p:nvPr>
            <p:ph type="dt" sz="half" idx="10"/>
          </p:nvPr>
        </p:nvSpPr>
        <p:spPr/>
        <p:txBody>
          <a:bodyPr/>
          <a:lstStyle>
            <a:lvl1pPr>
              <a:defRPr>
                <a:solidFill>
                  <a:srgbClr val="4D4D4D"/>
                </a:solidFill>
              </a:defRPr>
            </a:lvl1pPr>
          </a:lstStyle>
          <a:p>
            <a:fld id="{D15DFA89-B146-4CF4-8BEC-5F174D454705}" type="datetimeFigureOut">
              <a:rPr lang="en-IE" smtClean="0"/>
              <a:pPr/>
              <a:t>15/06/2024</a:t>
            </a:fld>
            <a:endParaRPr lang="en-IE"/>
          </a:p>
        </p:txBody>
      </p:sp>
      <p:sp>
        <p:nvSpPr>
          <p:cNvPr id="5" name="Footer Placeholder 4"/>
          <p:cNvSpPr>
            <a:spLocks noGrp="1"/>
          </p:cNvSpPr>
          <p:nvPr>
            <p:ph type="ftr" sz="quarter" idx="11"/>
          </p:nvPr>
        </p:nvSpPr>
        <p:spPr/>
        <p:txBody>
          <a:bodyPr/>
          <a:lstStyle>
            <a:lvl1pPr>
              <a:defRPr>
                <a:solidFill>
                  <a:srgbClr val="4D4D4D"/>
                </a:solidFill>
              </a:defRPr>
            </a:lvl1pPr>
          </a:lstStyle>
          <a:p>
            <a:endParaRPr lang="en-IE"/>
          </a:p>
        </p:txBody>
      </p:sp>
      <p:sp>
        <p:nvSpPr>
          <p:cNvPr id="6" name="Slide Number Placeholder 5"/>
          <p:cNvSpPr>
            <a:spLocks noGrp="1"/>
          </p:cNvSpPr>
          <p:nvPr>
            <p:ph type="sldNum" sz="quarter" idx="12"/>
          </p:nvPr>
        </p:nvSpPr>
        <p:spPr/>
        <p:txBody>
          <a:bodyPr/>
          <a:lstStyle>
            <a:lvl1pPr>
              <a:defRPr>
                <a:solidFill>
                  <a:srgbClr val="4D4D4D"/>
                </a:solidFill>
              </a:defRPr>
            </a:lvl1pPr>
          </a:lstStyle>
          <a:p>
            <a:fld id="{CE0E2ACA-8197-474B-BF7A-4D6CF469F26C}" type="slidenum">
              <a:rPr lang="en-IE" smtClean="0"/>
              <a:pPr/>
              <a:t>‹#›</a:t>
            </a:fld>
            <a:endParaRPr lang="en-IE"/>
          </a:p>
        </p:txBody>
      </p:sp>
      <p:pic>
        <p:nvPicPr>
          <p:cNvPr id="8" name="Immagine 14"/>
          <p:cNvPicPr>
            <a:picLocks noChangeAspect="1"/>
          </p:cNvPicPr>
          <p:nvPr userDrawn="1"/>
        </p:nvPicPr>
        <p:blipFill>
          <a:blip r:embed="rId2" cstate="print">
            <a:alphaModFix amt="5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258044" y="0"/>
            <a:ext cx="3867912" cy="6858000"/>
          </a:xfrm>
          <a:prstGeom prst="rect">
            <a:avLst/>
          </a:prstGeom>
        </p:spPr>
      </p:pic>
    </p:spTree>
    <p:extLst>
      <p:ext uri="{BB962C8B-B14F-4D97-AF65-F5344CB8AC3E}">
        <p14:creationId xmlns:p14="http://schemas.microsoft.com/office/powerpoint/2010/main" val="52356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PPO_TwoContent">
    <p:spTree>
      <p:nvGrpSpPr>
        <p:cNvPr id="1" name=""/>
        <p:cNvGrpSpPr/>
        <p:nvPr/>
      </p:nvGrpSpPr>
      <p:grpSpPr>
        <a:xfrm>
          <a:off x="0" y="0"/>
          <a:ext cx="0" cy="0"/>
          <a:chOff x="0" y="0"/>
          <a:chExt cx="0" cy="0"/>
        </a:xfrm>
      </p:grpSpPr>
      <p:sp>
        <p:nvSpPr>
          <p:cNvPr id="2" name="Title 1"/>
          <p:cNvSpPr>
            <a:spLocks noGrp="1"/>
          </p:cNvSpPr>
          <p:nvPr>
            <p:ph type="title"/>
          </p:nvPr>
        </p:nvSpPr>
        <p:spPr>
          <a:xfrm>
            <a:off x="1241360" y="365125"/>
            <a:ext cx="9016684" cy="1325563"/>
          </a:xfrm>
        </p:spPr>
        <p:txBody>
          <a:bodyPr/>
          <a:lstStyle>
            <a:lvl1pPr>
              <a:lnSpc>
                <a:spcPct val="100000"/>
              </a:lnSpc>
              <a:defRPr/>
            </a:lvl1p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a:solidFill>
                  <a:srgbClr val="4D4D4D"/>
                </a:solidFill>
              </a:defRPr>
            </a:lvl1pPr>
            <a:lvl2pPr>
              <a:lnSpc>
                <a:spcPct val="100000"/>
              </a:lnSpc>
              <a:defRPr>
                <a:solidFill>
                  <a:srgbClr val="4D4D4D"/>
                </a:solidFill>
                <a:latin typeface="Myriad Pro Light" panose="020B0403030403020204" pitchFamily="34" charset="0"/>
              </a:defRPr>
            </a:lvl2pPr>
            <a:lvl3pPr>
              <a:lnSpc>
                <a:spcPct val="100000"/>
              </a:lnSpc>
              <a:defRPr i="1">
                <a:solidFill>
                  <a:srgbClr val="4D4D4D"/>
                </a:solidFill>
                <a:latin typeface="Myriad Pro Light" panose="020B0403030403020204" pitchFamily="34" charset="0"/>
              </a:defRPr>
            </a:lvl3pPr>
            <a:lvl4pPr>
              <a:lnSpc>
                <a:spcPct val="100000"/>
              </a:lnSpc>
              <a:defRPr>
                <a:solidFill>
                  <a:srgbClr val="4D4D4D"/>
                </a:solidFill>
              </a:defRPr>
            </a:lvl4pPr>
            <a:lvl5pPr>
              <a:lnSpc>
                <a:spcPct val="100000"/>
              </a:lnSpc>
              <a:defRPr>
                <a:solidFill>
                  <a:srgbClr val="4D4D4D"/>
                </a:solidFill>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a:solidFill>
                  <a:srgbClr val="4D4D4D"/>
                </a:solidFill>
              </a:defRPr>
            </a:lvl1pPr>
            <a:lvl2pPr>
              <a:lnSpc>
                <a:spcPct val="100000"/>
              </a:lnSpc>
              <a:defRPr>
                <a:solidFill>
                  <a:srgbClr val="4D4D4D"/>
                </a:solidFill>
                <a:latin typeface="Myriad Pro Light" panose="020B0403030403020204" pitchFamily="34" charset="0"/>
              </a:defRPr>
            </a:lvl2pPr>
            <a:lvl3pPr>
              <a:lnSpc>
                <a:spcPct val="100000"/>
              </a:lnSpc>
              <a:defRPr i="1">
                <a:solidFill>
                  <a:srgbClr val="4D4D4D"/>
                </a:solidFill>
                <a:latin typeface="Myriad Pro Light" panose="020B0403030403020204" pitchFamily="34" charset="0"/>
              </a:defRPr>
            </a:lvl3pPr>
            <a:lvl4pPr>
              <a:lnSpc>
                <a:spcPct val="100000"/>
              </a:lnSpc>
              <a:defRPr>
                <a:solidFill>
                  <a:srgbClr val="4D4D4D"/>
                </a:solidFill>
              </a:defRPr>
            </a:lvl4pPr>
            <a:lvl5pPr>
              <a:lnSpc>
                <a:spcPct val="100000"/>
              </a:lnSpc>
              <a:defRPr>
                <a:solidFill>
                  <a:srgbClr val="4D4D4D"/>
                </a:solidFill>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lvl1pPr>
              <a:defRPr>
                <a:solidFill>
                  <a:srgbClr val="4D4D4D"/>
                </a:solidFill>
              </a:defRPr>
            </a:lvl1pPr>
          </a:lstStyle>
          <a:p>
            <a:fld id="{D15DFA89-B146-4CF4-8BEC-5F174D454705}" type="datetimeFigureOut">
              <a:rPr lang="en-IE" smtClean="0"/>
              <a:pPr/>
              <a:t>15/06/2024</a:t>
            </a:fld>
            <a:endParaRPr lang="en-IE"/>
          </a:p>
        </p:txBody>
      </p:sp>
      <p:sp>
        <p:nvSpPr>
          <p:cNvPr id="6" name="Footer Placeholder 5"/>
          <p:cNvSpPr>
            <a:spLocks noGrp="1"/>
          </p:cNvSpPr>
          <p:nvPr>
            <p:ph type="ftr" sz="quarter" idx="11"/>
          </p:nvPr>
        </p:nvSpPr>
        <p:spPr/>
        <p:txBody>
          <a:bodyPr/>
          <a:lstStyle>
            <a:lvl1pPr>
              <a:defRPr>
                <a:solidFill>
                  <a:srgbClr val="4D4D4D"/>
                </a:solidFill>
              </a:defRPr>
            </a:lvl1pPr>
          </a:lstStyle>
          <a:p>
            <a:endParaRPr lang="en-IE"/>
          </a:p>
        </p:txBody>
      </p:sp>
      <p:sp>
        <p:nvSpPr>
          <p:cNvPr id="7" name="Slide Number Placeholder 6"/>
          <p:cNvSpPr>
            <a:spLocks noGrp="1"/>
          </p:cNvSpPr>
          <p:nvPr>
            <p:ph type="sldNum" sz="quarter" idx="12"/>
          </p:nvPr>
        </p:nvSpPr>
        <p:spPr/>
        <p:txBody>
          <a:bodyPr/>
          <a:lstStyle>
            <a:lvl1pPr>
              <a:defRPr>
                <a:solidFill>
                  <a:srgbClr val="4D4D4D"/>
                </a:solidFill>
              </a:defRPr>
            </a:lvl1pPr>
          </a:lstStyle>
          <a:p>
            <a:fld id="{CE0E2ACA-8197-474B-BF7A-4D6CF469F26C}" type="slidenum">
              <a:rPr lang="en-IE" smtClean="0"/>
              <a:pPr/>
              <a:t>‹#›</a:t>
            </a:fld>
            <a:endParaRPr lang="en-IE"/>
          </a:p>
        </p:txBody>
      </p:sp>
      <p:pic>
        <p:nvPicPr>
          <p:cNvPr id="9" name="Immagine 14"/>
          <p:cNvPicPr>
            <a:picLocks noChangeAspect="1"/>
          </p:cNvPicPr>
          <p:nvPr userDrawn="1"/>
        </p:nvPicPr>
        <p:blipFill>
          <a:blip r:embed="rId2" cstate="print">
            <a:alphaModFix amt="5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258044" y="0"/>
            <a:ext cx="3867912" cy="6858000"/>
          </a:xfrm>
          <a:prstGeom prst="rect">
            <a:avLst/>
          </a:prstGeom>
        </p:spPr>
      </p:pic>
    </p:spTree>
    <p:extLst>
      <p:ext uri="{BB962C8B-B14F-4D97-AF65-F5344CB8AC3E}">
        <p14:creationId xmlns:p14="http://schemas.microsoft.com/office/powerpoint/2010/main" val="393407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EPPO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1360" y="365125"/>
            <a:ext cx="9016684" cy="1325563"/>
          </a:xfrm>
        </p:spPr>
        <p:txBody>
          <a:bodyPr/>
          <a:lstStyle>
            <a:lvl1pPr>
              <a:lnSpc>
                <a:spcPct val="100000"/>
              </a:lnSpc>
              <a:defRPr/>
            </a:lvl1pPr>
          </a:lstStyle>
          <a:p>
            <a:r>
              <a:rPr lang="en-US"/>
              <a:t>Click to edit Master title style</a:t>
            </a:r>
            <a:endParaRPr lang="en-IE"/>
          </a:p>
        </p:txBody>
      </p:sp>
      <p:sp>
        <p:nvSpPr>
          <p:cNvPr id="3" name="Text Placeholder 2"/>
          <p:cNvSpPr>
            <a:spLocks noGrp="1"/>
          </p:cNvSpPr>
          <p:nvPr>
            <p:ph type="body" idx="1"/>
          </p:nvPr>
        </p:nvSpPr>
        <p:spPr>
          <a:xfrm>
            <a:off x="839788" y="1960487"/>
            <a:ext cx="5157787" cy="544588"/>
          </a:xfrm>
        </p:spPr>
        <p:txBody>
          <a:bodyPr anchor="b"/>
          <a:lstStyle>
            <a:lvl1pPr marL="0" indent="0">
              <a:buNone/>
              <a:defRPr sz="2400" b="1">
                <a:solidFill>
                  <a:srgbClr val="17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4D4D4D"/>
                </a:solidFill>
              </a:defRPr>
            </a:lvl1pPr>
            <a:lvl2pPr>
              <a:defRPr>
                <a:solidFill>
                  <a:srgbClr val="4D4D4D"/>
                </a:solidFill>
                <a:latin typeface="Myriad Pro Light" panose="020B0403030403020204" pitchFamily="34" charset="0"/>
              </a:defRPr>
            </a:lvl2pPr>
            <a:lvl3pPr>
              <a:defRPr i="1">
                <a:solidFill>
                  <a:srgbClr val="4D4D4D"/>
                </a:solidFill>
                <a:latin typeface="Myriad Pro Light" panose="020B0403030403020204" pitchFamily="34" charset="0"/>
              </a:defRPr>
            </a:lvl3pPr>
            <a:lvl4pPr>
              <a:defRPr>
                <a:solidFill>
                  <a:srgbClr val="4D4D4D"/>
                </a:solidFill>
              </a:defRPr>
            </a:lvl4pPr>
            <a:lvl5pPr>
              <a:defRPr>
                <a:solidFill>
                  <a:srgbClr val="4D4D4D"/>
                </a:solidFill>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960487"/>
            <a:ext cx="5183188" cy="544588"/>
          </a:xfrm>
        </p:spPr>
        <p:txBody>
          <a:bodyPr anchor="b"/>
          <a:lstStyle>
            <a:lvl1pPr marL="0" indent="0">
              <a:buNone/>
              <a:defRPr sz="2400" b="1">
                <a:solidFill>
                  <a:srgbClr val="17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4D4D4D"/>
                </a:solidFill>
              </a:defRPr>
            </a:lvl1pPr>
            <a:lvl2pPr>
              <a:defRPr>
                <a:solidFill>
                  <a:srgbClr val="4D4D4D"/>
                </a:solidFill>
                <a:latin typeface="Myriad Pro Light" panose="020B0403030403020204" pitchFamily="34" charset="0"/>
              </a:defRPr>
            </a:lvl2pPr>
            <a:lvl3pPr>
              <a:defRPr i="1">
                <a:solidFill>
                  <a:srgbClr val="4D4D4D"/>
                </a:solidFill>
                <a:latin typeface="Myriad Pro Light" panose="020B0403030403020204" pitchFamily="34" charset="0"/>
              </a:defRPr>
            </a:lvl3pPr>
            <a:lvl4pPr>
              <a:defRPr>
                <a:solidFill>
                  <a:srgbClr val="4D4D4D"/>
                </a:solidFill>
              </a:defRPr>
            </a:lvl4pPr>
            <a:lvl5pPr>
              <a:defRPr>
                <a:solidFill>
                  <a:srgbClr val="4D4D4D"/>
                </a:solidFill>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lvl1pPr>
              <a:defRPr>
                <a:solidFill>
                  <a:srgbClr val="4D4D4D"/>
                </a:solidFill>
              </a:defRPr>
            </a:lvl1pPr>
          </a:lstStyle>
          <a:p>
            <a:fld id="{D15DFA89-B146-4CF4-8BEC-5F174D454705}" type="datetimeFigureOut">
              <a:rPr lang="en-IE" smtClean="0"/>
              <a:pPr/>
              <a:t>15/06/2024</a:t>
            </a:fld>
            <a:endParaRPr lang="en-IE"/>
          </a:p>
        </p:txBody>
      </p:sp>
      <p:sp>
        <p:nvSpPr>
          <p:cNvPr id="8" name="Footer Placeholder 7"/>
          <p:cNvSpPr>
            <a:spLocks noGrp="1"/>
          </p:cNvSpPr>
          <p:nvPr>
            <p:ph type="ftr" sz="quarter" idx="11"/>
          </p:nvPr>
        </p:nvSpPr>
        <p:spPr/>
        <p:txBody>
          <a:bodyPr/>
          <a:lstStyle>
            <a:lvl1pPr>
              <a:defRPr>
                <a:solidFill>
                  <a:srgbClr val="4D4D4D"/>
                </a:solidFill>
              </a:defRPr>
            </a:lvl1pPr>
          </a:lstStyle>
          <a:p>
            <a:endParaRPr lang="en-IE"/>
          </a:p>
        </p:txBody>
      </p:sp>
      <p:sp>
        <p:nvSpPr>
          <p:cNvPr id="9" name="Slide Number Placeholder 8"/>
          <p:cNvSpPr>
            <a:spLocks noGrp="1"/>
          </p:cNvSpPr>
          <p:nvPr>
            <p:ph type="sldNum" sz="quarter" idx="12"/>
          </p:nvPr>
        </p:nvSpPr>
        <p:spPr/>
        <p:txBody>
          <a:bodyPr/>
          <a:lstStyle>
            <a:lvl1pPr>
              <a:defRPr>
                <a:solidFill>
                  <a:srgbClr val="4D4D4D"/>
                </a:solidFill>
              </a:defRPr>
            </a:lvl1pPr>
          </a:lstStyle>
          <a:p>
            <a:fld id="{CE0E2ACA-8197-474B-BF7A-4D6CF469F26C}" type="slidenum">
              <a:rPr lang="en-IE" smtClean="0"/>
              <a:pPr/>
              <a:t>‹#›</a:t>
            </a:fld>
            <a:endParaRPr lang="en-IE"/>
          </a:p>
        </p:txBody>
      </p:sp>
      <p:pic>
        <p:nvPicPr>
          <p:cNvPr id="11" name="Immagine 14"/>
          <p:cNvPicPr>
            <a:picLocks noChangeAspect="1"/>
          </p:cNvPicPr>
          <p:nvPr userDrawn="1"/>
        </p:nvPicPr>
        <p:blipFill>
          <a:blip r:embed="rId2" cstate="print">
            <a:alphaModFix amt="5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258044" y="0"/>
            <a:ext cx="3867912" cy="6858000"/>
          </a:xfrm>
          <a:prstGeom prst="rect">
            <a:avLst/>
          </a:prstGeom>
        </p:spPr>
      </p:pic>
    </p:spTree>
    <p:extLst>
      <p:ext uri="{BB962C8B-B14F-4D97-AF65-F5344CB8AC3E}">
        <p14:creationId xmlns:p14="http://schemas.microsoft.com/office/powerpoint/2010/main" val="208218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PPO_TitleOnly">
    <p:spTree>
      <p:nvGrpSpPr>
        <p:cNvPr id="1" name=""/>
        <p:cNvGrpSpPr/>
        <p:nvPr/>
      </p:nvGrpSpPr>
      <p:grpSpPr>
        <a:xfrm>
          <a:off x="0" y="0"/>
          <a:ext cx="0" cy="0"/>
          <a:chOff x="0" y="0"/>
          <a:chExt cx="0" cy="0"/>
        </a:xfrm>
      </p:grpSpPr>
      <p:sp>
        <p:nvSpPr>
          <p:cNvPr id="2" name="Title 1"/>
          <p:cNvSpPr>
            <a:spLocks noGrp="1"/>
          </p:cNvSpPr>
          <p:nvPr>
            <p:ph type="title"/>
          </p:nvPr>
        </p:nvSpPr>
        <p:spPr>
          <a:xfrm>
            <a:off x="1241360" y="365125"/>
            <a:ext cx="9016684" cy="1325563"/>
          </a:xfrm>
        </p:spPr>
        <p:txBody>
          <a:bodyPr/>
          <a:lstStyle>
            <a:lvl1pPr>
              <a:lnSpc>
                <a:spcPct val="100000"/>
              </a:lnSpc>
              <a:defRPr/>
            </a:lvl1pPr>
          </a:lstStyle>
          <a:p>
            <a:r>
              <a:rPr lang="en-US"/>
              <a:t>Click to edit Master title style</a:t>
            </a:r>
            <a:endParaRPr lang="en-IE"/>
          </a:p>
        </p:txBody>
      </p:sp>
      <p:sp>
        <p:nvSpPr>
          <p:cNvPr id="3" name="Date Placeholder 2"/>
          <p:cNvSpPr>
            <a:spLocks noGrp="1"/>
          </p:cNvSpPr>
          <p:nvPr>
            <p:ph type="dt" sz="half" idx="10"/>
          </p:nvPr>
        </p:nvSpPr>
        <p:spPr/>
        <p:txBody>
          <a:bodyPr/>
          <a:lstStyle/>
          <a:p>
            <a:fld id="{D15DFA89-B146-4CF4-8BEC-5F174D454705}" type="datetimeFigureOut">
              <a:rPr lang="en-IE" smtClean="0"/>
              <a:t>15/06/2024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E0E2ACA-8197-474B-BF7A-4D6CF469F26C}" type="slidenum">
              <a:rPr lang="en-IE" smtClean="0"/>
              <a:t>‹#›</a:t>
            </a:fld>
            <a:endParaRPr lang="en-IE"/>
          </a:p>
        </p:txBody>
      </p:sp>
      <p:pic>
        <p:nvPicPr>
          <p:cNvPr id="7" name="Immagine 14"/>
          <p:cNvPicPr>
            <a:picLocks noChangeAspect="1"/>
          </p:cNvPicPr>
          <p:nvPr userDrawn="1"/>
        </p:nvPicPr>
        <p:blipFill>
          <a:blip r:embed="rId2" cstate="print">
            <a:alphaModFix amt="5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258044" y="0"/>
            <a:ext cx="3867912" cy="6858000"/>
          </a:xfrm>
          <a:prstGeom prst="rect">
            <a:avLst/>
          </a:prstGeom>
        </p:spPr>
      </p:pic>
    </p:spTree>
    <p:extLst>
      <p:ext uri="{BB962C8B-B14F-4D97-AF65-F5344CB8AC3E}">
        <p14:creationId xmlns:p14="http://schemas.microsoft.com/office/powerpoint/2010/main" val="154538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PPO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26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EPPO_ContentWith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atin typeface="Myriad Pro Light" panose="020B0403030403020204" pitchFamily="34" charset="0"/>
              </a:defRPr>
            </a:lvl2pPr>
            <a:lvl3pPr>
              <a:defRPr sz="2400" i="1">
                <a:latin typeface="Myriad Pro Light" panose="020B0403030403020204" pitchFamily="34" charset="0"/>
              </a:defRPr>
            </a:lvl3pPr>
            <a:lvl4pPr>
              <a:defRPr sz="2000"/>
            </a:lvl4pPr>
            <a:lvl5pPr>
              <a:defRPr sz="2000">
                <a:latin typeface="Myriad Pro Light" panose="020B0403030403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5DFA89-B146-4CF4-8BEC-5F174D454705}" type="datetimeFigureOut">
              <a:rPr lang="en-IE" smtClean="0"/>
              <a:t>15/06/2024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E0E2ACA-8197-474B-BF7A-4D6CF469F26C}" type="slidenum">
              <a:rPr lang="en-IE" smtClean="0"/>
              <a:t>‹#›</a:t>
            </a:fld>
            <a:endParaRPr lang="en-IE"/>
          </a:p>
        </p:txBody>
      </p:sp>
      <p:pic>
        <p:nvPicPr>
          <p:cNvPr id="9" name="Immagine 14"/>
          <p:cNvPicPr>
            <a:picLocks noChangeAspect="1"/>
          </p:cNvPicPr>
          <p:nvPr userDrawn="1"/>
        </p:nvPicPr>
        <p:blipFill>
          <a:blip r:embed="rId2" cstate="print">
            <a:alphaModFix amt="5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258044" y="0"/>
            <a:ext cx="3867912" cy="6858000"/>
          </a:xfrm>
          <a:prstGeom prst="rect">
            <a:avLst/>
          </a:prstGeom>
        </p:spPr>
      </p:pic>
    </p:spTree>
    <p:extLst>
      <p:ext uri="{BB962C8B-B14F-4D97-AF65-F5344CB8AC3E}">
        <p14:creationId xmlns:p14="http://schemas.microsoft.com/office/powerpoint/2010/main" val="150980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1360" y="365125"/>
            <a:ext cx="1011244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rgbClr val="4D4D4D"/>
                </a:solidFill>
                <a:latin typeface="Myriad Pro Light" panose="020B0403030403020204" pitchFamily="34" charset="0"/>
              </a:defRPr>
            </a:lvl1pPr>
          </a:lstStyle>
          <a:p>
            <a:fld id="{D15DFA89-B146-4CF4-8BEC-5F174D454705}" type="datetimeFigureOut">
              <a:rPr lang="en-IE" smtClean="0"/>
              <a:pPr/>
              <a:t>15/06/2024</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4D4D4D"/>
                </a:solidFill>
                <a:latin typeface="Myriad Pro Light" panose="020B0403030403020204" pitchFamily="34" charset="0"/>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rgbClr val="4D4D4D"/>
                </a:solidFill>
                <a:latin typeface="Myriad Pro Light" panose="020B0403030403020204" pitchFamily="34" charset="0"/>
              </a:defRPr>
            </a:lvl1pPr>
          </a:lstStyle>
          <a:p>
            <a:fld id="{CE0E2ACA-8197-474B-BF7A-4D6CF469F26C}" type="slidenum">
              <a:rPr lang="en-IE" smtClean="0"/>
              <a:pPr/>
              <a:t>‹#›</a:t>
            </a:fld>
            <a:endParaRPr lang="en-IE"/>
          </a:p>
        </p:txBody>
      </p:sp>
      <p:pic>
        <p:nvPicPr>
          <p:cNvPr id="8" name="Immagin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960" y="95326"/>
            <a:ext cx="1148400" cy="539597"/>
          </a:xfrm>
          <a:prstGeom prst="rect">
            <a:avLst/>
          </a:prstGeom>
        </p:spPr>
      </p:pic>
    </p:spTree>
    <p:extLst>
      <p:ext uri="{BB962C8B-B14F-4D97-AF65-F5344CB8AC3E}">
        <p14:creationId xmlns:p14="http://schemas.microsoft.com/office/powerpoint/2010/main" val="10924796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Lst>
  <p:txStyles>
    <p:titleStyle>
      <a:lvl1pPr algn="l" defTabSz="914400" rtl="0" eaLnBrk="1" latinLnBrk="0" hangingPunct="1">
        <a:lnSpc>
          <a:spcPct val="90000"/>
        </a:lnSpc>
        <a:spcBef>
          <a:spcPct val="0"/>
        </a:spcBef>
        <a:buNone/>
        <a:defRPr sz="4400" kern="1200">
          <a:solidFill>
            <a:srgbClr val="174489"/>
          </a:solidFill>
          <a:latin typeface="Myriad Pro" panose="020B0503030403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FFC000"/>
        </a:buClr>
        <a:buFont typeface="Wingdings" panose="05000000000000000000" pitchFamily="2" charset="2"/>
        <a:buChar char="§"/>
        <a:defRPr sz="2800" kern="1200">
          <a:solidFill>
            <a:srgbClr val="4D4D4D"/>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buClr>
          <a:srgbClr val="FFC000"/>
        </a:buClr>
        <a:buFont typeface="Wingdings" panose="05000000000000000000" pitchFamily="2" charset="2"/>
        <a:buChar char="§"/>
        <a:defRPr sz="2400" kern="1200">
          <a:solidFill>
            <a:srgbClr val="4D4D4D"/>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buClr>
          <a:srgbClr val="FFC000"/>
        </a:buClr>
        <a:buFont typeface="Wingdings" panose="05000000000000000000" pitchFamily="2" charset="2"/>
        <a:buChar char="§"/>
        <a:defRPr sz="2000" kern="1200">
          <a:solidFill>
            <a:srgbClr val="4D4D4D"/>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500"/>
        </a:spcBef>
        <a:buClr>
          <a:srgbClr val="FFC000"/>
        </a:buClr>
        <a:buFont typeface="Wingdings" panose="05000000000000000000" pitchFamily="2" charset="2"/>
        <a:buChar char="§"/>
        <a:defRPr sz="1800" kern="1200">
          <a:solidFill>
            <a:srgbClr val="4D4D4D"/>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500"/>
        </a:spcBef>
        <a:buClr>
          <a:srgbClr val="FFC000"/>
        </a:buClr>
        <a:buFont typeface="Wingdings" panose="05000000000000000000" pitchFamily="2" charset="2"/>
        <a:buChar char="§"/>
        <a:defRPr sz="1800" kern="1200">
          <a:solidFill>
            <a:srgbClr val="4D4D4D"/>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Juridical_person" TargetMode="External"/><Relationship Id="rId2" Type="http://schemas.openxmlformats.org/officeDocument/2006/relationships/hyperlink" Target="https://en.wikipedia.org/wiki/Agencies,_independent_bodies_and_joint_undertakings_of_the_European_Union_and_the_Eurat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68640" y="1121252"/>
            <a:ext cx="7071990" cy="3284027"/>
          </a:xfrm>
        </p:spPr>
        <p:txBody>
          <a:bodyPr>
            <a:normAutofit fontScale="90000"/>
          </a:bodyPr>
          <a:lstStyle/>
          <a:p>
            <a:r>
              <a:rPr lang="en-US" b="1"/>
              <a:t>The European Public Prosecutor’s Office (EPPO)</a:t>
            </a:r>
            <a:r>
              <a:rPr lang="en-IE"/>
              <a:t> </a:t>
            </a:r>
            <a:br>
              <a:rPr lang="en-IE"/>
            </a:br>
            <a:r>
              <a:rPr lang="en-IE"/>
              <a:t>the first transnational prosecutor’s office protecting the financial interests of the EU by means of criminal law</a:t>
            </a:r>
            <a:br>
              <a:rPr lang="en-IE"/>
            </a:br>
            <a:endParaRPr lang="en-IE"/>
          </a:p>
        </p:txBody>
      </p:sp>
      <p:sp>
        <p:nvSpPr>
          <p:cNvPr id="6" name="Subtitle 5"/>
          <p:cNvSpPr>
            <a:spLocks noGrp="1"/>
          </p:cNvSpPr>
          <p:nvPr>
            <p:ph type="subTitle" idx="1"/>
          </p:nvPr>
        </p:nvSpPr>
        <p:spPr>
          <a:xfrm>
            <a:off x="417444" y="4094922"/>
            <a:ext cx="4552122" cy="2211610"/>
          </a:xfrm>
        </p:spPr>
        <p:txBody>
          <a:bodyPr>
            <a:normAutofit fontScale="85000" lnSpcReduction="20000"/>
          </a:bodyPr>
          <a:lstStyle/>
          <a:p>
            <a:endParaRPr lang="en-GB" sz="2800">
              <a:solidFill>
                <a:schemeClr val="bg1"/>
              </a:solidFill>
            </a:endParaRPr>
          </a:p>
          <a:p>
            <a:endParaRPr lang="en-GB" sz="2800">
              <a:solidFill>
                <a:schemeClr val="bg1"/>
              </a:solidFill>
            </a:endParaRPr>
          </a:p>
          <a:p>
            <a:r>
              <a:rPr lang="en-GB" sz="2800">
                <a:solidFill>
                  <a:schemeClr val="bg1"/>
                </a:solidFill>
              </a:rPr>
              <a:t>Alessandro DI TARANTO</a:t>
            </a:r>
          </a:p>
          <a:p>
            <a:r>
              <a:rPr lang="en-IE" sz="2800">
                <a:solidFill>
                  <a:schemeClr val="bg1"/>
                </a:solidFill>
              </a:rPr>
              <a:t>European Delegated Prosecutor</a:t>
            </a:r>
          </a:p>
          <a:p>
            <a:r>
              <a:rPr lang="en-IE" sz="2800">
                <a:solidFill>
                  <a:schemeClr val="bg1"/>
                </a:solidFill>
              </a:rPr>
              <a:t>Office of Rome</a:t>
            </a:r>
          </a:p>
        </p:txBody>
      </p:sp>
    </p:spTree>
    <p:extLst>
      <p:ext uri="{BB962C8B-B14F-4D97-AF65-F5344CB8AC3E}">
        <p14:creationId xmlns:p14="http://schemas.microsoft.com/office/powerpoint/2010/main" val="1086589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t>EPPO – main features</a:t>
            </a:r>
            <a:endParaRPr lang="en-US"/>
          </a:p>
        </p:txBody>
      </p:sp>
      <p:sp>
        <p:nvSpPr>
          <p:cNvPr id="3" name="Content Placeholder 2"/>
          <p:cNvSpPr>
            <a:spLocks noGrp="1"/>
          </p:cNvSpPr>
          <p:nvPr>
            <p:ph idx="1"/>
          </p:nvPr>
        </p:nvSpPr>
        <p:spPr>
          <a:xfrm>
            <a:off x="1119893" y="1582615"/>
            <a:ext cx="8273833" cy="4844562"/>
          </a:xfrm>
        </p:spPr>
        <p:txBody>
          <a:bodyPr vert="horz" lIns="91440" tIns="45720" rIns="91440" bIns="45720" rtlCol="0" anchor="t">
            <a:noAutofit/>
          </a:bodyPr>
          <a:lstStyle/>
          <a:p>
            <a:pPr marL="0" indent="0" algn="ctr">
              <a:buNone/>
            </a:pPr>
            <a:r>
              <a:rPr lang="en-IE">
                <a:latin typeface="Myriad Pro"/>
                <a:cs typeface="Arial"/>
              </a:rPr>
              <a:t>COMPETENCE</a:t>
            </a:r>
            <a:endParaRPr lang="it-IT"/>
          </a:p>
          <a:p>
            <a:pPr marL="0" indent="0" algn="just">
              <a:buNone/>
            </a:pPr>
            <a:r>
              <a:rPr lang="en-IE" sz="2000">
                <a:latin typeface="Myriad Pro"/>
                <a:cs typeface="Arial"/>
              </a:rPr>
              <a:t>"PIF Directive" (EU) 2017/1371  on the fight against fraud to the Union's financial interests by means of criminal law.</a:t>
            </a:r>
            <a:endParaRPr lang="en-IE" sz="2000">
              <a:latin typeface="Myriad Pro"/>
            </a:endParaRPr>
          </a:p>
          <a:p>
            <a:pPr algn="ctr"/>
            <a:r>
              <a:rPr lang="en-IE" sz="2000" i="1">
                <a:latin typeface="Myriad Pro"/>
              </a:rPr>
              <a:t>Article 3</a:t>
            </a:r>
          </a:p>
          <a:p>
            <a:pPr algn="ctr"/>
            <a:r>
              <a:rPr lang="en-IE" sz="2000" b="1" i="1">
                <a:latin typeface="Myriad Pro"/>
              </a:rPr>
              <a:t>Fraud affecting the Union's financial interests</a:t>
            </a:r>
          </a:p>
          <a:p>
            <a:pPr algn="ctr"/>
            <a:r>
              <a:rPr lang="en-IE" sz="2000" i="1">
                <a:latin typeface="Myriad Pro"/>
              </a:rPr>
              <a:t>VAT revenue fraud;</a:t>
            </a:r>
          </a:p>
          <a:p>
            <a:pPr lvl="1" algn="ctr"/>
            <a:r>
              <a:rPr lang="en-IE" sz="1600" i="1">
                <a:latin typeface="Myriad Pro"/>
              </a:rPr>
              <a:t>Carousel fraud;</a:t>
            </a:r>
          </a:p>
          <a:p>
            <a:pPr lvl="1" algn="ctr"/>
            <a:r>
              <a:rPr lang="en-IE" sz="1600" i="1">
                <a:latin typeface="Myriad Pro"/>
              </a:rPr>
              <a:t>False declarations;</a:t>
            </a:r>
          </a:p>
          <a:p>
            <a:pPr lvl="1" algn="ctr"/>
            <a:r>
              <a:rPr lang="en-IE" sz="1600" i="1">
                <a:latin typeface="Myriad Pro"/>
              </a:rPr>
              <a:t>Abuse of customs procedure 42;</a:t>
            </a:r>
          </a:p>
          <a:p>
            <a:pPr lvl="1" algn="ctr"/>
            <a:r>
              <a:rPr lang="en-IE" sz="1600" i="1">
                <a:latin typeface="Myriad Pro"/>
              </a:rPr>
              <a:t>VAT fraud committed by private persons.</a:t>
            </a:r>
            <a:endParaRPr lang="en-IE" sz="2000" i="1">
              <a:latin typeface="Myriad Pro"/>
            </a:endParaRPr>
          </a:p>
          <a:p>
            <a:pPr algn="ctr"/>
            <a:endParaRPr lang="en-IE" sz="2000" i="1">
              <a:latin typeface="Myriad Pro"/>
            </a:endParaRPr>
          </a:p>
          <a:p>
            <a:pPr marL="457200" lvl="1" indent="0" algn="just">
              <a:buNone/>
            </a:pPr>
            <a:endParaRPr lang="en-IE" sz="2000">
              <a:latin typeface="Myriad Pro"/>
            </a:endParaRPr>
          </a:p>
        </p:txBody>
      </p:sp>
    </p:spTree>
    <p:extLst>
      <p:ext uri="{BB962C8B-B14F-4D97-AF65-F5344CB8AC3E}">
        <p14:creationId xmlns:p14="http://schemas.microsoft.com/office/powerpoint/2010/main" val="88983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t>EPPO – main features</a:t>
            </a:r>
            <a:endParaRPr lang="en-US"/>
          </a:p>
        </p:txBody>
      </p:sp>
      <p:sp>
        <p:nvSpPr>
          <p:cNvPr id="3" name="Content Placeholder 2"/>
          <p:cNvSpPr>
            <a:spLocks noGrp="1"/>
          </p:cNvSpPr>
          <p:nvPr>
            <p:ph idx="1"/>
          </p:nvPr>
        </p:nvSpPr>
        <p:spPr>
          <a:xfrm>
            <a:off x="1119893" y="1582615"/>
            <a:ext cx="8273833" cy="4844562"/>
          </a:xfrm>
        </p:spPr>
        <p:txBody>
          <a:bodyPr vert="horz" lIns="91440" tIns="45720" rIns="91440" bIns="45720" rtlCol="0" anchor="t">
            <a:noAutofit/>
          </a:bodyPr>
          <a:lstStyle/>
          <a:p>
            <a:pPr marL="0" indent="0" algn="ctr">
              <a:buNone/>
            </a:pPr>
            <a:r>
              <a:rPr lang="en-IE">
                <a:latin typeface="Myriad Pro"/>
                <a:cs typeface="Arial"/>
              </a:rPr>
              <a:t>COMPETENCE</a:t>
            </a:r>
            <a:endParaRPr lang="it-IT"/>
          </a:p>
          <a:p>
            <a:pPr marL="0" indent="0" algn="just">
              <a:buNone/>
            </a:pPr>
            <a:r>
              <a:rPr lang="en-IE" sz="2000">
                <a:latin typeface="Myriad Pro"/>
                <a:cs typeface="Arial"/>
              </a:rPr>
              <a:t>"PIF Directive" (EU) 2017/1371  on the fight against fraud to the Union's financial interests by means of criminal law.</a:t>
            </a:r>
            <a:endParaRPr lang="en-IE" sz="2000">
              <a:latin typeface="Myriad Pro"/>
            </a:endParaRPr>
          </a:p>
          <a:p>
            <a:pPr algn="ctr"/>
            <a:r>
              <a:rPr lang="en-IE" sz="2000" i="1">
                <a:latin typeface="Myriad Pro"/>
              </a:rPr>
              <a:t>Article 3</a:t>
            </a:r>
          </a:p>
          <a:p>
            <a:pPr algn="ctr"/>
            <a:r>
              <a:rPr lang="en-IE" sz="2000" b="1" i="1">
                <a:latin typeface="Myriad Pro"/>
              </a:rPr>
              <a:t>Fraud affecting the Union's financial interests</a:t>
            </a:r>
          </a:p>
          <a:p>
            <a:pPr algn="ctr"/>
            <a:r>
              <a:rPr lang="en-IE" sz="2000" i="1">
                <a:latin typeface="Myriad Pro"/>
              </a:rPr>
              <a:t>NON –VAT revenue fraud (customs and antidumping duties fraud);</a:t>
            </a:r>
          </a:p>
          <a:p>
            <a:pPr lvl="1" algn="ctr"/>
            <a:r>
              <a:rPr lang="en-IE" sz="1600" i="1">
                <a:latin typeface="Myriad Pro"/>
              </a:rPr>
              <a:t>Submission of incorrect customs declarations;</a:t>
            </a:r>
          </a:p>
          <a:p>
            <a:pPr lvl="1" algn="ctr"/>
            <a:r>
              <a:rPr lang="en-IE" sz="1600" i="1">
                <a:latin typeface="Myriad Pro"/>
              </a:rPr>
              <a:t>False import customs declarations;</a:t>
            </a:r>
          </a:p>
          <a:p>
            <a:pPr lvl="1" algn="ctr"/>
            <a:r>
              <a:rPr lang="en-IE" sz="1600" i="1">
                <a:latin typeface="Myriad Pro"/>
              </a:rPr>
              <a:t>Importation of e-bikes.</a:t>
            </a:r>
            <a:endParaRPr lang="en-IE" sz="2000" i="1">
              <a:latin typeface="Myriad Pro"/>
            </a:endParaRPr>
          </a:p>
          <a:p>
            <a:pPr algn="ctr"/>
            <a:endParaRPr lang="en-IE" sz="2000" i="1">
              <a:latin typeface="Myriad Pro"/>
            </a:endParaRPr>
          </a:p>
          <a:p>
            <a:pPr marL="457200" lvl="1" indent="0" algn="just">
              <a:buNone/>
            </a:pPr>
            <a:endParaRPr lang="en-IE" sz="2000">
              <a:latin typeface="Myriad Pro"/>
            </a:endParaRPr>
          </a:p>
        </p:txBody>
      </p:sp>
    </p:spTree>
    <p:extLst>
      <p:ext uri="{BB962C8B-B14F-4D97-AF65-F5344CB8AC3E}">
        <p14:creationId xmlns:p14="http://schemas.microsoft.com/office/powerpoint/2010/main" val="325858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t>EPPO – main features</a:t>
            </a:r>
            <a:endParaRPr lang="en-US"/>
          </a:p>
        </p:txBody>
      </p:sp>
      <p:sp>
        <p:nvSpPr>
          <p:cNvPr id="3" name="Content Placeholder 2"/>
          <p:cNvSpPr>
            <a:spLocks noGrp="1"/>
          </p:cNvSpPr>
          <p:nvPr>
            <p:ph idx="1"/>
          </p:nvPr>
        </p:nvSpPr>
        <p:spPr>
          <a:xfrm>
            <a:off x="1119893" y="1582615"/>
            <a:ext cx="8273833" cy="4844562"/>
          </a:xfrm>
        </p:spPr>
        <p:txBody>
          <a:bodyPr vert="horz" lIns="91440" tIns="45720" rIns="91440" bIns="45720" rtlCol="0" anchor="t">
            <a:noAutofit/>
          </a:bodyPr>
          <a:lstStyle/>
          <a:p>
            <a:pPr marL="0" indent="0" algn="ctr">
              <a:buNone/>
            </a:pPr>
            <a:r>
              <a:rPr lang="en-IE">
                <a:latin typeface="Myriad Pro"/>
                <a:cs typeface="Arial"/>
              </a:rPr>
              <a:t>COMPETENCE</a:t>
            </a:r>
            <a:endParaRPr lang="it-IT"/>
          </a:p>
          <a:p>
            <a:pPr marL="0" indent="0" algn="just">
              <a:buNone/>
            </a:pPr>
            <a:r>
              <a:rPr lang="en-IE" sz="2000">
                <a:latin typeface="Myriad Pro"/>
                <a:cs typeface="Arial"/>
              </a:rPr>
              <a:t>"PIF Directive" (EU) 2017/1371  on the fight against fraud to the Union's financial interests by means of criminal law.</a:t>
            </a:r>
            <a:endParaRPr lang="en-IE" sz="2000">
              <a:latin typeface="Myriad Pro"/>
            </a:endParaRPr>
          </a:p>
          <a:p>
            <a:pPr algn="ctr"/>
            <a:r>
              <a:rPr lang="en-IE" sz="2000" i="1">
                <a:latin typeface="Myriad Pro"/>
              </a:rPr>
              <a:t>COMMON CRIME= CORRUPTION</a:t>
            </a:r>
          </a:p>
          <a:p>
            <a:pPr marL="0" indent="0" algn="ctr">
              <a:buNone/>
            </a:pPr>
            <a:r>
              <a:rPr lang="en-IE" sz="2000" i="1">
                <a:latin typeface="Myriad Pro"/>
              </a:rPr>
              <a:t>Public procurement procedures, in particular, have been found to be at risk of corrupt activity by public officials, either in their capacity as members of evaluation panels or through illicit attempts to influence decision-making in such procedures</a:t>
            </a:r>
          </a:p>
          <a:p>
            <a:pPr algn="ctr">
              <a:buChar char="v"/>
            </a:pPr>
            <a:r>
              <a:rPr lang="en-IE" sz="2000" i="1">
                <a:latin typeface="Myriad Pro"/>
              </a:rPr>
              <a:t>Bribery of project officials in exchange for the:</a:t>
            </a:r>
          </a:p>
          <a:p>
            <a:pPr lvl="1" algn="ctr">
              <a:buChar char="v"/>
            </a:pPr>
            <a:r>
              <a:rPr lang="en-IE" sz="1600" i="1">
                <a:latin typeface="Myriad Pro"/>
              </a:rPr>
              <a:t> awarding of EU funds to specific project/service proposal;</a:t>
            </a:r>
            <a:endParaRPr lang="en-IE" sz="1600"/>
          </a:p>
          <a:p>
            <a:pPr lvl="1" algn="ctr">
              <a:buChar char="v"/>
            </a:pPr>
            <a:r>
              <a:rPr lang="en-IE" sz="1600" i="1">
                <a:latin typeface="Myriad Pro"/>
              </a:rPr>
              <a:t>Approval of ineligible and inflated additional costs in the project execution phase;</a:t>
            </a:r>
          </a:p>
          <a:p>
            <a:pPr algn="ctr">
              <a:buChar char="v"/>
            </a:pPr>
            <a:r>
              <a:rPr lang="en-IE" sz="2000" i="1">
                <a:latin typeface="Myriad Pro"/>
              </a:rPr>
              <a:t>Bribery of a public official in return for influencing an ongoing EPPO investigation.</a:t>
            </a:r>
          </a:p>
          <a:p>
            <a:pPr algn="ctr">
              <a:buChar char="v"/>
            </a:pPr>
            <a:endParaRPr lang="en-IE" sz="2000" i="1">
              <a:latin typeface="Myriad Pro"/>
            </a:endParaRPr>
          </a:p>
          <a:p>
            <a:pPr algn="ctr">
              <a:buChar char="v"/>
            </a:pPr>
            <a:endParaRPr lang="en-IE" sz="2000" i="1">
              <a:latin typeface="Myriad Pro"/>
            </a:endParaRPr>
          </a:p>
          <a:p>
            <a:pPr marL="0" indent="0" algn="ctr">
              <a:buNone/>
            </a:pPr>
            <a:endParaRPr lang="en-IE" sz="2000" i="1">
              <a:latin typeface="Myriad Pro"/>
            </a:endParaRPr>
          </a:p>
          <a:p>
            <a:pPr marL="0" indent="0" algn="ctr">
              <a:buNone/>
            </a:pPr>
            <a:r>
              <a:rPr lang="en-IE" sz="2000" i="1">
                <a:latin typeface="Myriad Pro"/>
              </a:rPr>
              <a:t> </a:t>
            </a:r>
          </a:p>
          <a:p>
            <a:pPr marL="457200" lvl="1" indent="0" algn="just">
              <a:buNone/>
            </a:pPr>
            <a:endParaRPr lang="en-IE" sz="2000">
              <a:latin typeface="Myriad Pro"/>
            </a:endParaRPr>
          </a:p>
        </p:txBody>
      </p:sp>
    </p:spTree>
    <p:extLst>
      <p:ext uri="{BB962C8B-B14F-4D97-AF65-F5344CB8AC3E}">
        <p14:creationId xmlns:p14="http://schemas.microsoft.com/office/powerpoint/2010/main" val="1420932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t>EPPO – main features</a:t>
            </a:r>
            <a:endParaRPr lang="en-US"/>
          </a:p>
        </p:txBody>
      </p:sp>
      <p:sp>
        <p:nvSpPr>
          <p:cNvPr id="3" name="Content Placeholder 2"/>
          <p:cNvSpPr>
            <a:spLocks noGrp="1"/>
          </p:cNvSpPr>
          <p:nvPr>
            <p:ph idx="1"/>
          </p:nvPr>
        </p:nvSpPr>
        <p:spPr>
          <a:xfrm>
            <a:off x="1119893" y="1582615"/>
            <a:ext cx="8273833" cy="4844562"/>
          </a:xfrm>
        </p:spPr>
        <p:txBody>
          <a:bodyPr vert="horz" lIns="91440" tIns="45720" rIns="91440" bIns="45720" rtlCol="0" anchor="t">
            <a:noAutofit/>
          </a:bodyPr>
          <a:lstStyle/>
          <a:p>
            <a:pPr marL="0" indent="0" algn="ctr">
              <a:buNone/>
            </a:pPr>
            <a:r>
              <a:rPr lang="en-IE" sz="2000">
                <a:latin typeface="Myriad Pro"/>
              </a:rPr>
              <a:t>COMPETENCE</a:t>
            </a:r>
          </a:p>
          <a:p>
            <a:pPr lvl="0" algn="just">
              <a:buFont typeface="Wingdings" panose="05000000000000000000" pitchFamily="2" charset="2"/>
              <a:buChar char="q"/>
            </a:pPr>
            <a:r>
              <a:rPr lang="en-IE" sz="2000">
                <a:latin typeface="Myriad Pro"/>
              </a:rPr>
              <a:t>Article 22 EPPO Regulation (2017/1939):</a:t>
            </a:r>
            <a:endParaRPr lang="en-US" sz="2000">
              <a:latin typeface="Myriad Pro" panose="020B0503030403020204"/>
            </a:endParaRPr>
          </a:p>
          <a:p>
            <a:pPr lvl="0" algn="just">
              <a:buFont typeface="Arial" panose="020B0604020202020204" pitchFamily="34" charset="0"/>
              <a:buChar char="•"/>
            </a:pPr>
            <a:r>
              <a:rPr lang="en-US" sz="2000">
                <a:latin typeface="Myriad Pro" panose="020B0503030403020204"/>
              </a:rPr>
              <a:t>Criminal offences affecting the financial interests of the Union that are provided for in Directive (EU) 2017/1371, </a:t>
            </a:r>
            <a:r>
              <a:rPr lang="en-US" sz="2000" b="1">
                <a:latin typeface="Myriad Pro" panose="020B0503030403020204"/>
              </a:rPr>
              <a:t>irrespective of the legal qualification under national law.</a:t>
            </a:r>
          </a:p>
          <a:p>
            <a:pPr lvl="0" algn="just">
              <a:buFont typeface="Arial" panose="020B0604020202020204" pitchFamily="34" charset="0"/>
              <a:buChar char="•"/>
            </a:pPr>
            <a:r>
              <a:rPr lang="en-IE" sz="2000">
                <a:latin typeface="Myriad Pro" panose="020B0503030403020204"/>
              </a:rPr>
              <a:t>Organised crime, </a:t>
            </a:r>
            <a:r>
              <a:rPr lang="en-IE" sz="2000" b="1">
                <a:latin typeface="Myriad Pro" panose="020B0503030403020204"/>
              </a:rPr>
              <a:t>if the focus of the criminal activity is to commit any of the "PIF offences".</a:t>
            </a:r>
          </a:p>
          <a:p>
            <a:pPr lvl="0" algn="just">
              <a:buFont typeface="Arial" panose="020B0604020202020204" pitchFamily="34" charset="0"/>
              <a:buChar char="•"/>
            </a:pPr>
            <a:r>
              <a:rPr lang="en-IE" sz="2000">
                <a:latin typeface="Myriad Pro" panose="020B0503030403020204"/>
              </a:rPr>
              <a:t>Inextricably linked offences, and </a:t>
            </a:r>
            <a:r>
              <a:rPr lang="en-IE" sz="2000" b="1" u="sng">
                <a:latin typeface="Myriad Pro" panose="020B0503030403020204"/>
              </a:rPr>
              <a:t>m</a:t>
            </a:r>
            <a:r>
              <a:rPr lang="en-US" sz="2000" b="1" u="sng" err="1">
                <a:latin typeface="Myriad Pro" panose="020B0503030403020204"/>
              </a:rPr>
              <a:t>oney</a:t>
            </a:r>
            <a:r>
              <a:rPr lang="en-US" sz="2000" b="1" u="sng">
                <a:latin typeface="Myriad Pro" panose="020B0503030403020204"/>
              </a:rPr>
              <a:t> laundering </a:t>
            </a:r>
            <a:r>
              <a:rPr lang="en-US" sz="2000" b="1">
                <a:latin typeface="Myriad Pro" panose="020B0503030403020204"/>
              </a:rPr>
              <a:t>involving property derived from "PIF offences".</a:t>
            </a:r>
            <a:r>
              <a:rPr lang="en-US" sz="2000">
                <a:latin typeface="Myriad Pro" panose="020B0503030403020204"/>
              </a:rPr>
              <a:t> </a:t>
            </a:r>
          </a:p>
          <a:p>
            <a:pPr lvl="0" algn="just">
              <a:buFont typeface="Wingdings" panose="05000000000000000000" pitchFamily="2" charset="2"/>
              <a:buChar char="q"/>
            </a:pPr>
            <a:r>
              <a:rPr lang="en-IE" sz="2000">
                <a:ln w="0"/>
                <a:effectLst>
                  <a:outerShdw blurRad="38100" dist="25400" dir="5400000" algn="ctr" rotWithShape="0">
                    <a:srgbClr val="6E747A">
                      <a:alpha val="43000"/>
                    </a:srgbClr>
                  </a:outerShdw>
                </a:effectLst>
                <a:latin typeface="Myriad Pro" panose="020B0503030403020204"/>
              </a:rPr>
              <a:t> VAT Fraud: </a:t>
            </a:r>
            <a:r>
              <a:rPr lang="en-US" sz="2000">
                <a:latin typeface="Myriad Pro" panose="020B0503030403020204"/>
              </a:rPr>
              <a:t>connected with the territory of two or more Member States and</a:t>
            </a:r>
            <a:r>
              <a:rPr lang="en-US" sz="2000" b="1">
                <a:latin typeface="Myriad Pro" panose="020B0503030403020204"/>
              </a:rPr>
              <a:t> involve a total damage of at least EUR 10 million.</a:t>
            </a:r>
            <a:endParaRPr lang="en-IE" sz="2000" b="1">
              <a:latin typeface="Myriad Pro" panose="020B0503030403020204"/>
            </a:endParaRPr>
          </a:p>
          <a:p>
            <a:pPr marL="457200" lvl="1" indent="0" algn="just">
              <a:buNone/>
            </a:pPr>
            <a:endParaRPr lang="en-IE" sz="2000">
              <a:latin typeface="Myriad Pro"/>
            </a:endParaRPr>
          </a:p>
        </p:txBody>
      </p:sp>
    </p:spTree>
    <p:extLst>
      <p:ext uri="{BB962C8B-B14F-4D97-AF65-F5344CB8AC3E}">
        <p14:creationId xmlns:p14="http://schemas.microsoft.com/office/powerpoint/2010/main" val="325496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latin typeface="Myriad Pro"/>
              </a:rPr>
              <a:t>Structure</a:t>
            </a:r>
            <a:endParaRPr lang="en-IE"/>
          </a:p>
        </p:txBody>
      </p:sp>
      <p:pic>
        <p:nvPicPr>
          <p:cNvPr id="4" name="Segnaposto contenuto 3" descr="Immagine che contiene testo, schermata, Carattere, Stampa&#10;&#10;Descrizione generata automaticamente">
            <a:extLst>
              <a:ext uri="{FF2B5EF4-FFF2-40B4-BE49-F238E27FC236}">
                <a16:creationId xmlns:a16="http://schemas.microsoft.com/office/drawing/2014/main" id="{CC9A4758-388F-EEF1-831B-C99D2A5F7DAF}"/>
              </a:ext>
            </a:extLst>
          </p:cNvPr>
          <p:cNvPicPr>
            <a:picLocks noGrp="1" noChangeAspect="1"/>
          </p:cNvPicPr>
          <p:nvPr>
            <p:ph sz="half" idx="2"/>
          </p:nvPr>
        </p:nvPicPr>
        <p:blipFill>
          <a:blip r:embed="rId2"/>
          <a:stretch>
            <a:fillRect/>
          </a:stretch>
        </p:blipFill>
        <p:spPr>
          <a:xfrm>
            <a:off x="1992948" y="731560"/>
            <a:ext cx="2339302" cy="5260689"/>
          </a:xfrm>
        </p:spPr>
      </p:pic>
      <p:sp>
        <p:nvSpPr>
          <p:cNvPr id="7" name="Segnaposto contenuto 6">
            <a:extLst>
              <a:ext uri="{FF2B5EF4-FFF2-40B4-BE49-F238E27FC236}">
                <a16:creationId xmlns:a16="http://schemas.microsoft.com/office/drawing/2014/main" id="{73D69ACC-398E-61A0-94BE-DE4CCE366330}"/>
              </a:ext>
            </a:extLst>
          </p:cNvPr>
          <p:cNvSpPr>
            <a:spLocks noGrp="1"/>
          </p:cNvSpPr>
          <p:nvPr>
            <p:ph sz="quarter" idx="4"/>
          </p:nvPr>
        </p:nvSpPr>
        <p:spPr>
          <a:xfrm>
            <a:off x="5036390" y="1541178"/>
            <a:ext cx="6318998" cy="4648485"/>
          </a:xfrm>
        </p:spPr>
        <p:txBody>
          <a:bodyPr vert="horz" lIns="91440" tIns="45720" rIns="91440" bIns="45720" rtlCol="0" anchor="t">
            <a:normAutofit/>
          </a:bodyPr>
          <a:lstStyle/>
          <a:p>
            <a:r>
              <a:rPr lang="it-IT" b="1">
                <a:latin typeface="Myriad Pro"/>
              </a:rPr>
              <a:t>Central </a:t>
            </a:r>
            <a:r>
              <a:rPr lang="it-IT" b="1" err="1">
                <a:latin typeface="Myriad Pro"/>
              </a:rPr>
              <a:t>level</a:t>
            </a:r>
            <a:r>
              <a:rPr lang="it-IT">
                <a:latin typeface="Myriad Pro"/>
              </a:rPr>
              <a:t>:</a:t>
            </a:r>
            <a:endParaRPr lang="it-IT"/>
          </a:p>
          <a:p>
            <a:pPr>
              <a:buFont typeface="Calibri" panose="05000000000000000000" pitchFamily="2" charset="2"/>
              <a:buChar char="-"/>
            </a:pPr>
            <a:r>
              <a:rPr lang="it-IT">
                <a:latin typeface="Myriad Pro"/>
              </a:rPr>
              <a:t>the </a:t>
            </a:r>
            <a:r>
              <a:rPr lang="it-IT" err="1">
                <a:latin typeface="Myriad Pro"/>
              </a:rPr>
              <a:t>European</a:t>
            </a:r>
            <a:r>
              <a:rPr lang="it-IT">
                <a:latin typeface="Myriad Pro"/>
              </a:rPr>
              <a:t> </a:t>
            </a:r>
            <a:r>
              <a:rPr lang="it-IT" err="1">
                <a:latin typeface="Myriad Pro"/>
              </a:rPr>
              <a:t>Chief</a:t>
            </a:r>
            <a:r>
              <a:rPr lang="it-IT">
                <a:latin typeface="Myriad Pro"/>
              </a:rPr>
              <a:t> Prosecutor </a:t>
            </a:r>
            <a:r>
              <a:rPr lang="it-IT" b="1">
                <a:latin typeface="Myriad Pro"/>
              </a:rPr>
              <a:t>ECP</a:t>
            </a:r>
            <a:r>
              <a:rPr lang="it-IT">
                <a:latin typeface="Myriad Pro"/>
              </a:rPr>
              <a:t>;</a:t>
            </a:r>
          </a:p>
          <a:p>
            <a:pPr>
              <a:buFont typeface="Calibri" panose="05000000000000000000" pitchFamily="2" charset="2"/>
              <a:buChar char="-"/>
            </a:pPr>
            <a:r>
              <a:rPr lang="it-IT">
                <a:latin typeface="Myriad Pro"/>
              </a:rPr>
              <a:t>22 </a:t>
            </a:r>
            <a:r>
              <a:rPr lang="it-IT" err="1">
                <a:latin typeface="Myriad Pro"/>
              </a:rPr>
              <a:t>European</a:t>
            </a:r>
            <a:r>
              <a:rPr lang="it-IT">
                <a:latin typeface="Myriad Pro"/>
              </a:rPr>
              <a:t> Prosecutor (1 for </a:t>
            </a:r>
            <a:r>
              <a:rPr lang="it-IT" err="1">
                <a:latin typeface="Myriad Pro"/>
              </a:rPr>
              <a:t>each</a:t>
            </a:r>
            <a:r>
              <a:rPr lang="it-IT">
                <a:latin typeface="Myriad Pro"/>
              </a:rPr>
              <a:t> </a:t>
            </a:r>
            <a:r>
              <a:rPr lang="it-IT" err="1">
                <a:latin typeface="Myriad Pro"/>
              </a:rPr>
              <a:t>Member</a:t>
            </a:r>
            <a:r>
              <a:rPr lang="it-IT">
                <a:latin typeface="Myriad Pro"/>
              </a:rPr>
              <a:t> State) </a:t>
            </a:r>
            <a:r>
              <a:rPr lang="it-IT" b="1" err="1">
                <a:latin typeface="Myriad Pro"/>
              </a:rPr>
              <a:t>EPs</a:t>
            </a:r>
            <a:endParaRPr lang="it-IT" b="1">
              <a:latin typeface="Myriad Pro"/>
            </a:endParaRPr>
          </a:p>
          <a:p>
            <a:pPr>
              <a:buFont typeface="Calibri" panose="05000000000000000000" pitchFamily="2" charset="2"/>
              <a:buChar char="-"/>
            </a:pPr>
            <a:r>
              <a:rPr lang="it-IT">
                <a:latin typeface="Myriad Pro"/>
              </a:rPr>
              <a:t>the </a:t>
            </a:r>
            <a:r>
              <a:rPr lang="it-IT" err="1">
                <a:latin typeface="Myriad Pro"/>
              </a:rPr>
              <a:t>Administrative</a:t>
            </a:r>
            <a:r>
              <a:rPr lang="it-IT">
                <a:latin typeface="Myriad Pro"/>
              </a:rPr>
              <a:t> Director</a:t>
            </a:r>
          </a:p>
          <a:p>
            <a:pPr>
              <a:buFont typeface="Calibri" panose="05000000000000000000" pitchFamily="2" charset="2"/>
              <a:buChar char="-"/>
            </a:pPr>
            <a:endParaRPr lang="it-IT"/>
          </a:p>
          <a:p>
            <a:pPr>
              <a:buFont typeface="Calibri" panose="05000000000000000000" pitchFamily="2" charset="2"/>
              <a:buChar char="-"/>
            </a:pPr>
            <a:r>
              <a:rPr lang="it-IT" b="1">
                <a:latin typeface="Myriad Pro"/>
              </a:rPr>
              <a:t>College of </a:t>
            </a:r>
            <a:r>
              <a:rPr lang="it-IT" b="1" err="1">
                <a:latin typeface="Myriad Pro"/>
              </a:rPr>
              <a:t>Prosecutors</a:t>
            </a:r>
            <a:r>
              <a:rPr lang="it-IT" b="1">
                <a:latin typeface="Myriad Pro"/>
              </a:rPr>
              <a:t>: ECP +</a:t>
            </a:r>
            <a:r>
              <a:rPr lang="it-IT" b="1" err="1">
                <a:latin typeface="Myriad Pro"/>
              </a:rPr>
              <a:t>EPs</a:t>
            </a:r>
            <a:endParaRPr lang="it-IT" b="1">
              <a:latin typeface="Myriad Pro"/>
            </a:endParaRPr>
          </a:p>
          <a:p>
            <a:pPr marL="0" indent="0">
              <a:buNone/>
            </a:pPr>
            <a:r>
              <a:rPr lang="it-IT" sz="2400">
                <a:latin typeface="Myriad Pro"/>
              </a:rPr>
              <a:t>(decision-making on </a:t>
            </a:r>
            <a:r>
              <a:rPr lang="it-IT" sz="2400" err="1">
                <a:latin typeface="Myriad Pro"/>
              </a:rPr>
              <a:t>strategic</a:t>
            </a:r>
            <a:r>
              <a:rPr lang="it-IT" sz="2400">
                <a:latin typeface="Myriad Pro"/>
              </a:rPr>
              <a:t> </a:t>
            </a:r>
            <a:r>
              <a:rPr lang="it-IT" sz="2400" err="1">
                <a:latin typeface="Myriad Pro"/>
              </a:rPr>
              <a:t>matters</a:t>
            </a:r>
            <a:r>
              <a:rPr lang="it-IT" sz="2400">
                <a:latin typeface="Myriad Pro"/>
              </a:rPr>
              <a:t> + adoption of </a:t>
            </a:r>
            <a:r>
              <a:rPr lang="it-IT" sz="2400" err="1">
                <a:latin typeface="Myriad Pro"/>
              </a:rPr>
              <a:t>internal</a:t>
            </a:r>
            <a:r>
              <a:rPr lang="it-IT" sz="2400">
                <a:latin typeface="Myriad Pro"/>
              </a:rPr>
              <a:t> rules of procedure)</a:t>
            </a:r>
            <a:r>
              <a:rPr lang="it-IT">
                <a:latin typeface="Myriad Pro"/>
              </a:rPr>
              <a:t> </a:t>
            </a:r>
          </a:p>
        </p:txBody>
      </p:sp>
      <p:pic>
        <p:nvPicPr>
          <p:cNvPr id="8" name="Immagine 7" descr="Top five stories you may have missed">
            <a:extLst>
              <a:ext uri="{FF2B5EF4-FFF2-40B4-BE49-F238E27FC236}">
                <a16:creationId xmlns:a16="http://schemas.microsoft.com/office/drawing/2014/main" id="{17071842-264E-E91B-BFAC-86BDD138C56B}"/>
              </a:ext>
            </a:extLst>
          </p:cNvPr>
          <p:cNvPicPr>
            <a:picLocks noChangeAspect="1"/>
          </p:cNvPicPr>
          <p:nvPr/>
        </p:nvPicPr>
        <p:blipFill>
          <a:blip r:embed="rId3"/>
          <a:stretch>
            <a:fillRect/>
          </a:stretch>
        </p:blipFill>
        <p:spPr>
          <a:xfrm>
            <a:off x="8994475" y="523003"/>
            <a:ext cx="2743200" cy="1642559"/>
          </a:xfrm>
          <a:prstGeom prst="rect">
            <a:avLst/>
          </a:prstGeom>
        </p:spPr>
      </p:pic>
    </p:spTree>
    <p:extLst>
      <p:ext uri="{BB962C8B-B14F-4D97-AF65-F5344CB8AC3E}">
        <p14:creationId xmlns:p14="http://schemas.microsoft.com/office/powerpoint/2010/main" val="136006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latin typeface="Myriad Pro"/>
              </a:rPr>
              <a:t>Structure</a:t>
            </a:r>
            <a:endParaRPr lang="en-IE"/>
          </a:p>
        </p:txBody>
      </p:sp>
      <p:pic>
        <p:nvPicPr>
          <p:cNvPr id="4" name="Segnaposto contenuto 3" descr="Immagine che contiene testo, schermata, Carattere, Stampa&#10;&#10;Descrizione generata automaticamente">
            <a:extLst>
              <a:ext uri="{FF2B5EF4-FFF2-40B4-BE49-F238E27FC236}">
                <a16:creationId xmlns:a16="http://schemas.microsoft.com/office/drawing/2014/main" id="{CC9A4758-388F-EEF1-831B-C99D2A5F7DAF}"/>
              </a:ext>
            </a:extLst>
          </p:cNvPr>
          <p:cNvPicPr>
            <a:picLocks noGrp="1" noChangeAspect="1"/>
          </p:cNvPicPr>
          <p:nvPr>
            <p:ph sz="half" idx="2"/>
          </p:nvPr>
        </p:nvPicPr>
        <p:blipFill>
          <a:blip r:embed="rId2"/>
          <a:stretch>
            <a:fillRect/>
          </a:stretch>
        </p:blipFill>
        <p:spPr>
          <a:xfrm>
            <a:off x="1992948" y="731560"/>
            <a:ext cx="2339302" cy="5260689"/>
          </a:xfrm>
        </p:spPr>
      </p:pic>
      <p:sp>
        <p:nvSpPr>
          <p:cNvPr id="7" name="Segnaposto contenuto 6">
            <a:extLst>
              <a:ext uri="{FF2B5EF4-FFF2-40B4-BE49-F238E27FC236}">
                <a16:creationId xmlns:a16="http://schemas.microsoft.com/office/drawing/2014/main" id="{73D69ACC-398E-61A0-94BE-DE4CCE366330}"/>
              </a:ext>
            </a:extLst>
          </p:cNvPr>
          <p:cNvSpPr>
            <a:spLocks noGrp="1"/>
          </p:cNvSpPr>
          <p:nvPr>
            <p:ph sz="quarter" idx="4"/>
          </p:nvPr>
        </p:nvSpPr>
        <p:spPr>
          <a:xfrm>
            <a:off x="5036390" y="1541178"/>
            <a:ext cx="6318998" cy="4648485"/>
          </a:xfrm>
        </p:spPr>
        <p:txBody>
          <a:bodyPr vert="horz" lIns="91440" tIns="45720" rIns="91440" bIns="45720" rtlCol="0" anchor="t">
            <a:normAutofit lnSpcReduction="10000"/>
          </a:bodyPr>
          <a:lstStyle/>
          <a:p>
            <a:r>
              <a:rPr lang="it-IT" b="1">
                <a:latin typeface="Myriad Pro"/>
              </a:rPr>
              <a:t>Central </a:t>
            </a:r>
            <a:r>
              <a:rPr lang="it-IT" b="1" err="1">
                <a:latin typeface="Myriad Pro"/>
              </a:rPr>
              <a:t>level</a:t>
            </a:r>
            <a:r>
              <a:rPr lang="it-IT">
                <a:latin typeface="Myriad Pro"/>
              </a:rPr>
              <a:t>:</a:t>
            </a:r>
          </a:p>
          <a:p>
            <a:pPr marL="0" indent="0">
              <a:buNone/>
            </a:pPr>
            <a:r>
              <a:rPr lang="it-IT">
                <a:latin typeface="Myriad Pro"/>
              </a:rPr>
              <a:t>15 </a:t>
            </a:r>
            <a:r>
              <a:rPr lang="it-IT" err="1">
                <a:latin typeface="Myriad Pro"/>
              </a:rPr>
              <a:t>Permanent</a:t>
            </a:r>
            <a:r>
              <a:rPr lang="it-IT">
                <a:latin typeface="Myriad Pro"/>
              </a:rPr>
              <a:t> </a:t>
            </a:r>
            <a:r>
              <a:rPr lang="it-IT" err="1">
                <a:latin typeface="Myriad Pro"/>
              </a:rPr>
              <a:t>chambers</a:t>
            </a:r>
            <a:r>
              <a:rPr lang="it-IT">
                <a:latin typeface="Myriad Pro"/>
              </a:rPr>
              <a:t>: (3 </a:t>
            </a:r>
            <a:r>
              <a:rPr lang="it-IT" err="1">
                <a:latin typeface="Myriad Pro"/>
              </a:rPr>
              <a:t>EPs</a:t>
            </a:r>
            <a:r>
              <a:rPr lang="it-IT">
                <a:latin typeface="Myriad Pro"/>
              </a:rPr>
              <a:t>):</a:t>
            </a:r>
          </a:p>
          <a:p>
            <a:pPr marL="457200" indent="-457200">
              <a:buFont typeface="Arial" panose="05000000000000000000" pitchFamily="2" charset="2"/>
              <a:buChar char="•"/>
            </a:pPr>
            <a:r>
              <a:rPr lang="it-IT">
                <a:latin typeface="Myriad Pro"/>
              </a:rPr>
              <a:t>Monitor and </a:t>
            </a:r>
            <a:r>
              <a:rPr lang="it-IT" err="1">
                <a:latin typeface="Myriad Pro"/>
              </a:rPr>
              <a:t>direct</a:t>
            </a:r>
            <a:r>
              <a:rPr lang="it-IT">
                <a:latin typeface="Myriad Pro"/>
              </a:rPr>
              <a:t> the </a:t>
            </a:r>
            <a:r>
              <a:rPr lang="it-IT" err="1">
                <a:latin typeface="Myriad Pro"/>
              </a:rPr>
              <a:t>investigations</a:t>
            </a:r>
            <a:r>
              <a:rPr lang="it-IT">
                <a:latin typeface="Myriad Pro"/>
              </a:rPr>
              <a:t> and </a:t>
            </a:r>
            <a:r>
              <a:rPr lang="it-IT" err="1">
                <a:latin typeface="Myriad Pro"/>
              </a:rPr>
              <a:t>prosecutions</a:t>
            </a:r>
            <a:r>
              <a:rPr lang="it-IT">
                <a:latin typeface="Myriad Pro"/>
              </a:rPr>
              <a:t> by the </a:t>
            </a:r>
            <a:r>
              <a:rPr lang="it-IT" err="1">
                <a:latin typeface="Myriad Pro"/>
              </a:rPr>
              <a:t>EDPs</a:t>
            </a:r>
            <a:r>
              <a:rPr lang="it-IT">
                <a:latin typeface="Myriad Pro"/>
              </a:rPr>
              <a:t>;</a:t>
            </a:r>
            <a:endParaRPr lang="it-IT"/>
          </a:p>
          <a:p>
            <a:pPr marL="457200" indent="-457200">
              <a:buFont typeface="Arial" panose="05000000000000000000" pitchFamily="2" charset="2"/>
              <a:buChar char="•"/>
            </a:pPr>
            <a:r>
              <a:rPr lang="it-IT" err="1">
                <a:latin typeface="Myriad Pro"/>
              </a:rPr>
              <a:t>Operational</a:t>
            </a:r>
            <a:r>
              <a:rPr lang="it-IT">
                <a:latin typeface="Myriad Pro"/>
              </a:rPr>
              <a:t> </a:t>
            </a:r>
            <a:r>
              <a:rPr lang="it-IT" err="1">
                <a:latin typeface="Myriad Pro"/>
              </a:rPr>
              <a:t>decision</a:t>
            </a:r>
            <a:r>
              <a:rPr lang="it-IT">
                <a:latin typeface="Myriad Pro"/>
              </a:rPr>
              <a:t>;</a:t>
            </a:r>
            <a:endParaRPr lang="it-IT"/>
          </a:p>
          <a:p>
            <a:pPr marL="457200" indent="-457200">
              <a:buFont typeface="Arial" panose="05000000000000000000" pitchFamily="2" charset="2"/>
              <a:buChar char="•"/>
            </a:pPr>
            <a:r>
              <a:rPr lang="it-IT" err="1">
                <a:latin typeface="Myriad Pro"/>
              </a:rPr>
              <a:t>European</a:t>
            </a:r>
            <a:r>
              <a:rPr lang="it-IT">
                <a:latin typeface="Myriad Pro"/>
              </a:rPr>
              <a:t> Prosecutor from the EU MS </a:t>
            </a:r>
            <a:r>
              <a:rPr lang="it-IT" err="1">
                <a:latin typeface="Myriad Pro"/>
              </a:rPr>
              <a:t>concerned</a:t>
            </a:r>
            <a:r>
              <a:rPr lang="it-IT">
                <a:latin typeface="Myriad Pro"/>
              </a:rPr>
              <a:t> </a:t>
            </a:r>
            <a:r>
              <a:rPr lang="it-IT" err="1">
                <a:latin typeface="Myriad Pro"/>
              </a:rPr>
              <a:t>supervises</a:t>
            </a:r>
            <a:r>
              <a:rPr lang="it-IT">
                <a:latin typeface="Myriad Pro"/>
              </a:rPr>
              <a:t> the EDP on </a:t>
            </a:r>
            <a:r>
              <a:rPr lang="it-IT" err="1">
                <a:latin typeface="Myriad Pro"/>
              </a:rPr>
              <a:t>behalf</a:t>
            </a:r>
            <a:r>
              <a:rPr lang="it-IT">
                <a:latin typeface="Myriad Pro"/>
              </a:rPr>
              <a:t> of the </a:t>
            </a:r>
            <a:r>
              <a:rPr lang="it-IT" err="1">
                <a:latin typeface="Myriad Pro"/>
              </a:rPr>
              <a:t>Permanent</a:t>
            </a:r>
            <a:r>
              <a:rPr lang="it-IT">
                <a:latin typeface="Myriad Pro"/>
              </a:rPr>
              <a:t> Chamber;</a:t>
            </a:r>
            <a:endParaRPr lang="it-IT"/>
          </a:p>
          <a:p>
            <a:pPr marL="0" indent="0">
              <a:buNone/>
            </a:pPr>
            <a:endParaRPr lang="it-IT"/>
          </a:p>
        </p:txBody>
      </p:sp>
      <p:pic>
        <p:nvPicPr>
          <p:cNvPr id="8" name="Immagine 7" descr="Top five stories you may have missed">
            <a:extLst>
              <a:ext uri="{FF2B5EF4-FFF2-40B4-BE49-F238E27FC236}">
                <a16:creationId xmlns:a16="http://schemas.microsoft.com/office/drawing/2014/main" id="{17071842-264E-E91B-BFAC-86BDD138C56B}"/>
              </a:ext>
            </a:extLst>
          </p:cNvPr>
          <p:cNvPicPr>
            <a:picLocks noChangeAspect="1"/>
          </p:cNvPicPr>
          <p:nvPr/>
        </p:nvPicPr>
        <p:blipFill>
          <a:blip r:embed="rId3"/>
          <a:stretch>
            <a:fillRect/>
          </a:stretch>
        </p:blipFill>
        <p:spPr>
          <a:xfrm>
            <a:off x="8882049" y="185724"/>
            <a:ext cx="2743200" cy="1642559"/>
          </a:xfrm>
          <a:prstGeom prst="rect">
            <a:avLst/>
          </a:prstGeom>
        </p:spPr>
      </p:pic>
    </p:spTree>
    <p:extLst>
      <p:ext uri="{BB962C8B-B14F-4D97-AF65-F5344CB8AC3E}">
        <p14:creationId xmlns:p14="http://schemas.microsoft.com/office/powerpoint/2010/main" val="2909539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latin typeface="Myriad Pro"/>
              </a:rPr>
              <a:t>Structure</a:t>
            </a:r>
            <a:endParaRPr lang="en-IE"/>
          </a:p>
        </p:txBody>
      </p:sp>
      <p:pic>
        <p:nvPicPr>
          <p:cNvPr id="4" name="Segnaposto contenuto 3" descr="Immagine che contiene testo, schermata, Carattere, Stampa&#10;&#10;Descrizione generata automaticamente">
            <a:extLst>
              <a:ext uri="{FF2B5EF4-FFF2-40B4-BE49-F238E27FC236}">
                <a16:creationId xmlns:a16="http://schemas.microsoft.com/office/drawing/2014/main" id="{CC9A4758-388F-EEF1-831B-C99D2A5F7DAF}"/>
              </a:ext>
            </a:extLst>
          </p:cNvPr>
          <p:cNvPicPr>
            <a:picLocks noGrp="1" noChangeAspect="1"/>
          </p:cNvPicPr>
          <p:nvPr>
            <p:ph sz="half" idx="2"/>
          </p:nvPr>
        </p:nvPicPr>
        <p:blipFill>
          <a:blip r:embed="rId2"/>
          <a:stretch>
            <a:fillRect/>
          </a:stretch>
        </p:blipFill>
        <p:spPr>
          <a:xfrm>
            <a:off x="1992948" y="731560"/>
            <a:ext cx="2339302" cy="5260689"/>
          </a:xfrm>
        </p:spPr>
      </p:pic>
      <p:sp>
        <p:nvSpPr>
          <p:cNvPr id="7" name="Segnaposto contenuto 6">
            <a:extLst>
              <a:ext uri="{FF2B5EF4-FFF2-40B4-BE49-F238E27FC236}">
                <a16:creationId xmlns:a16="http://schemas.microsoft.com/office/drawing/2014/main" id="{73D69ACC-398E-61A0-94BE-DE4CCE366330}"/>
              </a:ext>
            </a:extLst>
          </p:cNvPr>
          <p:cNvSpPr>
            <a:spLocks noGrp="1"/>
          </p:cNvSpPr>
          <p:nvPr>
            <p:ph sz="quarter" idx="4"/>
          </p:nvPr>
        </p:nvSpPr>
        <p:spPr>
          <a:xfrm>
            <a:off x="5017652" y="2184505"/>
            <a:ext cx="6318998" cy="3942699"/>
          </a:xfrm>
        </p:spPr>
        <p:txBody>
          <a:bodyPr vert="horz" lIns="91440" tIns="45720" rIns="91440" bIns="45720" rtlCol="0" anchor="t">
            <a:normAutofit/>
          </a:bodyPr>
          <a:lstStyle/>
          <a:p>
            <a:r>
              <a:rPr lang="it-IT" b="1" err="1">
                <a:latin typeface="Myriad Pro"/>
              </a:rPr>
              <a:t>Decentralised</a:t>
            </a:r>
            <a:r>
              <a:rPr lang="it-IT" b="1">
                <a:latin typeface="Myriad Pro"/>
              </a:rPr>
              <a:t> </a:t>
            </a:r>
            <a:r>
              <a:rPr lang="it-IT" b="1" err="1">
                <a:latin typeface="Myriad Pro"/>
              </a:rPr>
              <a:t>level</a:t>
            </a:r>
            <a:r>
              <a:rPr lang="it-IT">
                <a:latin typeface="Myriad Pro"/>
              </a:rPr>
              <a:t>:</a:t>
            </a:r>
          </a:p>
          <a:p>
            <a:pPr marL="0" indent="0">
              <a:buNone/>
            </a:pPr>
            <a:r>
              <a:rPr lang="it-IT">
                <a:latin typeface="Myriad Pro"/>
              </a:rPr>
              <a:t> National </a:t>
            </a:r>
            <a:r>
              <a:rPr lang="it-IT" err="1">
                <a:latin typeface="Myriad Pro"/>
              </a:rPr>
              <a:t>level</a:t>
            </a:r>
            <a:r>
              <a:rPr lang="it-IT">
                <a:latin typeface="Myriad Pro"/>
              </a:rPr>
              <a:t> (22 MS)</a:t>
            </a:r>
          </a:p>
          <a:p>
            <a:pPr marL="0" indent="0">
              <a:buNone/>
            </a:pPr>
            <a:r>
              <a:rPr lang="it-IT">
                <a:latin typeface="Myriad Pro"/>
              </a:rPr>
              <a:t>140 </a:t>
            </a:r>
            <a:r>
              <a:rPr lang="it-IT" err="1">
                <a:latin typeface="Myriad Pro"/>
              </a:rPr>
              <a:t>European</a:t>
            </a:r>
            <a:r>
              <a:rPr lang="it-IT">
                <a:latin typeface="Myriad Pro"/>
              </a:rPr>
              <a:t> </a:t>
            </a:r>
            <a:r>
              <a:rPr lang="it-IT" err="1">
                <a:latin typeface="Myriad Pro"/>
              </a:rPr>
              <a:t>Delegated</a:t>
            </a:r>
            <a:r>
              <a:rPr lang="it-IT">
                <a:latin typeface="Myriad Pro"/>
              </a:rPr>
              <a:t> </a:t>
            </a:r>
            <a:r>
              <a:rPr lang="it-IT" err="1">
                <a:latin typeface="Myriad Pro"/>
              </a:rPr>
              <a:t>Prosecutors</a:t>
            </a:r>
            <a:r>
              <a:rPr lang="it-IT">
                <a:latin typeface="Myriad Pro"/>
              </a:rPr>
              <a:t>  (</a:t>
            </a:r>
            <a:r>
              <a:rPr lang="it-IT" err="1">
                <a:latin typeface="Myriad Pro"/>
              </a:rPr>
              <a:t>EDPs</a:t>
            </a:r>
            <a:r>
              <a:rPr lang="it-IT">
                <a:latin typeface="Myriad Pro"/>
              </a:rPr>
              <a:t>)</a:t>
            </a:r>
          </a:p>
          <a:p>
            <a:pPr marL="0" indent="0">
              <a:buNone/>
            </a:pPr>
            <a:r>
              <a:rPr lang="it-IT" sz="2400">
                <a:latin typeface="Myriad Pro"/>
              </a:rPr>
              <a:t>Responsible for </a:t>
            </a:r>
            <a:r>
              <a:rPr lang="it-IT" sz="2400" err="1">
                <a:latin typeface="Myriad Pro"/>
              </a:rPr>
              <a:t>investigating</a:t>
            </a:r>
            <a:r>
              <a:rPr lang="it-IT" sz="2400">
                <a:latin typeface="Myriad Pro"/>
              </a:rPr>
              <a:t>, </a:t>
            </a:r>
            <a:r>
              <a:rPr lang="it-IT" sz="2400" err="1">
                <a:latin typeface="Myriad Pro"/>
              </a:rPr>
              <a:t>prosecuting</a:t>
            </a:r>
            <a:r>
              <a:rPr lang="it-IT" sz="2400">
                <a:latin typeface="Myriad Pro"/>
              </a:rPr>
              <a:t> and </a:t>
            </a:r>
            <a:r>
              <a:rPr lang="it-IT" sz="2400" err="1">
                <a:latin typeface="Myriad Pro"/>
              </a:rPr>
              <a:t>bringing</a:t>
            </a:r>
            <a:r>
              <a:rPr lang="it-IT" sz="2400">
                <a:latin typeface="Myriad Pro"/>
              </a:rPr>
              <a:t> to </a:t>
            </a:r>
            <a:r>
              <a:rPr lang="it-IT" sz="2400" err="1">
                <a:latin typeface="Myriad Pro"/>
              </a:rPr>
              <a:t>judgment</a:t>
            </a:r>
            <a:r>
              <a:rPr lang="it-IT" sz="2400">
                <a:latin typeface="Myriad Pro"/>
              </a:rPr>
              <a:t> </a:t>
            </a:r>
            <a:r>
              <a:rPr lang="it-IT" sz="2400" err="1">
                <a:latin typeface="Myriad Pro"/>
              </a:rPr>
              <a:t>cases</a:t>
            </a:r>
            <a:r>
              <a:rPr lang="it-IT" sz="2400">
                <a:latin typeface="Myriad Pro"/>
              </a:rPr>
              <a:t> </a:t>
            </a:r>
            <a:r>
              <a:rPr lang="it-IT" sz="2400" err="1">
                <a:latin typeface="Myriad Pro"/>
              </a:rPr>
              <a:t>falling</a:t>
            </a:r>
            <a:r>
              <a:rPr lang="it-IT" sz="2400">
                <a:latin typeface="Myriad Pro"/>
              </a:rPr>
              <a:t> </a:t>
            </a:r>
            <a:r>
              <a:rPr lang="it-IT" sz="2400" err="1">
                <a:latin typeface="Myriad Pro"/>
              </a:rPr>
              <a:t>within</a:t>
            </a:r>
            <a:r>
              <a:rPr lang="it-IT" sz="2400">
                <a:latin typeface="Myriad Pro"/>
              </a:rPr>
              <a:t> </a:t>
            </a:r>
            <a:r>
              <a:rPr lang="it-IT" sz="2400" err="1">
                <a:latin typeface="Myriad Pro"/>
              </a:rPr>
              <a:t>EPPO's</a:t>
            </a:r>
            <a:r>
              <a:rPr lang="it-IT" sz="2400">
                <a:latin typeface="Myriad Pro"/>
              </a:rPr>
              <a:t> competence (trials </a:t>
            </a:r>
            <a:r>
              <a:rPr lang="it-IT" sz="2400" err="1">
                <a:latin typeface="Myriad Pro"/>
              </a:rPr>
              <a:t>before</a:t>
            </a:r>
            <a:r>
              <a:rPr lang="it-IT" sz="2400">
                <a:latin typeface="Myriad Pro"/>
              </a:rPr>
              <a:t> the </a:t>
            </a:r>
            <a:r>
              <a:rPr lang="it-IT" sz="2400" err="1">
                <a:latin typeface="Myriad Pro"/>
              </a:rPr>
              <a:t>Courts</a:t>
            </a:r>
            <a:r>
              <a:rPr lang="it-IT" sz="2400">
                <a:latin typeface="Myriad Pro"/>
              </a:rPr>
              <a:t> of </a:t>
            </a:r>
            <a:r>
              <a:rPr lang="it-IT" sz="2400" err="1">
                <a:latin typeface="Myriad Pro"/>
              </a:rPr>
              <a:t>each</a:t>
            </a:r>
            <a:r>
              <a:rPr lang="it-IT" sz="2400">
                <a:latin typeface="Myriad Pro"/>
              </a:rPr>
              <a:t> MS) </a:t>
            </a:r>
            <a:endParaRPr lang="it-IT" sz="2400"/>
          </a:p>
        </p:txBody>
      </p:sp>
      <p:pic>
        <p:nvPicPr>
          <p:cNvPr id="8" name="Immagine 7" descr="Top five stories you may have missed">
            <a:extLst>
              <a:ext uri="{FF2B5EF4-FFF2-40B4-BE49-F238E27FC236}">
                <a16:creationId xmlns:a16="http://schemas.microsoft.com/office/drawing/2014/main" id="{17071842-264E-E91B-BFAC-86BDD138C56B}"/>
              </a:ext>
            </a:extLst>
          </p:cNvPr>
          <p:cNvPicPr>
            <a:picLocks noChangeAspect="1"/>
          </p:cNvPicPr>
          <p:nvPr/>
        </p:nvPicPr>
        <p:blipFill>
          <a:blip r:embed="rId3"/>
          <a:stretch>
            <a:fillRect/>
          </a:stretch>
        </p:blipFill>
        <p:spPr>
          <a:xfrm>
            <a:off x="8857065" y="304396"/>
            <a:ext cx="2743200" cy="1642559"/>
          </a:xfrm>
          <a:prstGeom prst="rect">
            <a:avLst/>
          </a:prstGeom>
        </p:spPr>
      </p:pic>
    </p:spTree>
    <p:extLst>
      <p:ext uri="{BB962C8B-B14F-4D97-AF65-F5344CB8AC3E}">
        <p14:creationId xmlns:p14="http://schemas.microsoft.com/office/powerpoint/2010/main" val="392212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87305"/>
            <a:ext cx="8229600" cy="5086057"/>
          </a:xfrm>
        </p:spPr>
        <p:txBody>
          <a:bodyPr>
            <a:normAutofit/>
          </a:bodyPr>
          <a:lstStyle/>
          <a:p>
            <a:pPr marL="0" indent="0" algn="ctr">
              <a:buNone/>
            </a:pPr>
            <a:r>
              <a:rPr lang="en-IE" sz="2400"/>
              <a:t>Investigation measures – principles – Art. 31</a:t>
            </a:r>
          </a:p>
          <a:p>
            <a:pPr marL="0" indent="0" algn="ctr">
              <a:buNone/>
            </a:pPr>
            <a:endParaRPr lang="en-IE" sz="2400"/>
          </a:p>
          <a:p>
            <a:r>
              <a:rPr lang="en-US" sz="2400"/>
              <a:t>Acting as a single office,  not use MLA with other EPPO MS;</a:t>
            </a:r>
          </a:p>
          <a:p>
            <a:r>
              <a:rPr lang="en-US" sz="2400"/>
              <a:t>EDPs acting in close cooperation by assisting and regularly consulting each other</a:t>
            </a:r>
          </a:p>
          <a:p>
            <a:r>
              <a:rPr lang="en-US" sz="2400"/>
              <a:t>Immediate involvement of the central level</a:t>
            </a:r>
          </a:p>
          <a:p>
            <a:r>
              <a:rPr lang="en-US" sz="2400"/>
              <a:t>Handling EDP assign the measure to a EDP located in the Member State where the measure needs to be carried out</a:t>
            </a:r>
          </a:p>
          <a:p>
            <a:pPr lvl="1"/>
            <a:endParaRPr lang="en-IE" sz="2000"/>
          </a:p>
        </p:txBody>
      </p:sp>
      <p:sp>
        <p:nvSpPr>
          <p:cNvPr id="4" name="Title 1"/>
          <p:cNvSpPr>
            <a:spLocks noGrp="1"/>
          </p:cNvSpPr>
          <p:nvPr>
            <p:ph type="title"/>
          </p:nvPr>
        </p:nvSpPr>
        <p:spPr/>
        <p:txBody>
          <a:bodyPr/>
          <a:lstStyle/>
          <a:p>
            <a:pPr algn="ctr"/>
            <a:r>
              <a:rPr lang="en-IE"/>
              <a:t>Cross-border cases</a:t>
            </a:r>
          </a:p>
        </p:txBody>
      </p:sp>
    </p:spTree>
    <p:extLst>
      <p:ext uri="{BB962C8B-B14F-4D97-AF65-F5344CB8AC3E}">
        <p14:creationId xmlns:p14="http://schemas.microsoft.com/office/powerpoint/2010/main" val="331787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836679" y="723898"/>
            <a:ext cx="6002110" cy="1495425"/>
          </a:xfrm>
        </p:spPr>
        <p:txBody>
          <a:bodyPr>
            <a:normAutofit/>
          </a:bodyPr>
          <a:lstStyle/>
          <a:p>
            <a:r>
              <a:rPr lang="en-IE" sz="4000"/>
              <a:t>SOME DATA</a:t>
            </a:r>
            <a:br>
              <a:rPr lang="en-IE" sz="4000"/>
            </a:br>
            <a:r>
              <a:rPr lang="en-IE" sz="2000"/>
              <a:t>(ANNUAL REPORT 2023)</a:t>
            </a:r>
          </a:p>
        </p:txBody>
      </p:sp>
      <p:sp>
        <p:nvSpPr>
          <p:cNvPr id="3" name="Content Placeholder 2"/>
          <p:cNvSpPr>
            <a:spLocks noGrp="1"/>
          </p:cNvSpPr>
          <p:nvPr>
            <p:ph idx="1"/>
          </p:nvPr>
        </p:nvSpPr>
        <p:spPr>
          <a:xfrm>
            <a:off x="836680" y="2405067"/>
            <a:ext cx="6002110" cy="3729034"/>
          </a:xfrm>
        </p:spPr>
        <p:txBody>
          <a:bodyPr>
            <a:normAutofit/>
          </a:bodyPr>
          <a:lstStyle/>
          <a:p>
            <a:pPr lvl="1">
              <a:lnSpc>
                <a:spcPct val="90000"/>
              </a:lnSpc>
            </a:pPr>
            <a:r>
              <a:rPr lang="en-IE" sz="2800"/>
              <a:t>By 31 December 2023, EPPO had 1927 active investigations;</a:t>
            </a:r>
          </a:p>
          <a:p>
            <a:pPr marL="457200" lvl="1" indent="0">
              <a:lnSpc>
                <a:spcPct val="90000"/>
              </a:lnSpc>
              <a:buNone/>
            </a:pPr>
            <a:endParaRPr lang="en-IE" sz="2800"/>
          </a:p>
          <a:p>
            <a:pPr lvl="2">
              <a:lnSpc>
                <a:spcPct val="90000"/>
              </a:lnSpc>
            </a:pPr>
            <a:r>
              <a:rPr lang="en-IE"/>
              <a:t>17.5% of them were into VAT fraud for estimated damages of EUR 11.5 billion;</a:t>
            </a:r>
          </a:p>
          <a:p>
            <a:pPr lvl="2">
              <a:lnSpc>
                <a:spcPct val="90000"/>
              </a:lnSpc>
            </a:pPr>
            <a:r>
              <a:rPr lang="en-IE"/>
              <a:t>28.2% of them had a cross-border dimension  </a:t>
            </a:r>
          </a:p>
        </p:txBody>
      </p:sp>
      <p:pic>
        <p:nvPicPr>
          <p:cNvPr id="6" name="Immagine 5" descr="Immagine che contiene testo, schermata, software, Pubblicità online&#10;&#10;Descrizione generata automaticamente">
            <a:extLst>
              <a:ext uri="{FF2B5EF4-FFF2-40B4-BE49-F238E27FC236}">
                <a16:creationId xmlns:a16="http://schemas.microsoft.com/office/drawing/2014/main" id="{A15CE3A6-3A6B-4EC5-BEB2-7887C358C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044" y="0"/>
            <a:ext cx="5068956" cy="6858000"/>
          </a:xfrm>
          <a:prstGeom prst="rect">
            <a:avLst/>
          </a:prstGeom>
        </p:spPr>
      </p:pic>
    </p:spTree>
    <p:extLst>
      <p:ext uri="{BB962C8B-B14F-4D97-AF65-F5344CB8AC3E}">
        <p14:creationId xmlns:p14="http://schemas.microsoft.com/office/powerpoint/2010/main" val="64217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836679" y="723898"/>
            <a:ext cx="6002110" cy="1495425"/>
          </a:xfrm>
        </p:spPr>
        <p:txBody>
          <a:bodyPr>
            <a:normAutofit/>
          </a:bodyPr>
          <a:lstStyle/>
          <a:p>
            <a:r>
              <a:rPr lang="en-IE" sz="4000"/>
              <a:t>SOME DATA</a:t>
            </a:r>
            <a:br>
              <a:rPr lang="en-IE" sz="4000"/>
            </a:br>
            <a:r>
              <a:rPr lang="en-IE" sz="2000"/>
              <a:t>(ANNUAL REPORT 2023)</a:t>
            </a:r>
          </a:p>
        </p:txBody>
      </p:sp>
      <p:sp>
        <p:nvSpPr>
          <p:cNvPr id="3" name="Content Placeholder 2"/>
          <p:cNvSpPr>
            <a:spLocks noGrp="1"/>
          </p:cNvSpPr>
          <p:nvPr>
            <p:ph idx="1"/>
          </p:nvPr>
        </p:nvSpPr>
        <p:spPr>
          <a:xfrm>
            <a:off x="836680" y="2405067"/>
            <a:ext cx="6002110" cy="3729034"/>
          </a:xfrm>
        </p:spPr>
        <p:txBody>
          <a:bodyPr>
            <a:normAutofit/>
          </a:bodyPr>
          <a:lstStyle/>
          <a:p>
            <a:pPr lvl="1">
              <a:lnSpc>
                <a:spcPct val="90000"/>
              </a:lnSpc>
            </a:pPr>
            <a:r>
              <a:rPr lang="en-IE" sz="2800"/>
              <a:t>By 31 December 2023, EPPO had:</a:t>
            </a:r>
          </a:p>
          <a:p>
            <a:pPr lvl="2">
              <a:lnSpc>
                <a:spcPct val="90000"/>
              </a:lnSpc>
            </a:pPr>
            <a:r>
              <a:rPr lang="en-IE" sz="2400"/>
              <a:t>155 Ongoing cases in the trail phase;</a:t>
            </a:r>
          </a:p>
          <a:p>
            <a:pPr lvl="2">
              <a:lnSpc>
                <a:spcPct val="90000"/>
              </a:lnSpc>
            </a:pPr>
            <a:r>
              <a:rPr lang="en-IE" sz="2400"/>
              <a:t>54 final court decision;</a:t>
            </a:r>
          </a:p>
          <a:p>
            <a:pPr lvl="2">
              <a:lnSpc>
                <a:spcPct val="90000"/>
              </a:lnSpc>
            </a:pPr>
            <a:r>
              <a:rPr lang="en-IE" sz="2400"/>
              <a:t>48 convictions;</a:t>
            </a:r>
          </a:p>
          <a:p>
            <a:pPr marL="914400" lvl="2" indent="0">
              <a:lnSpc>
                <a:spcPct val="90000"/>
              </a:lnSpc>
              <a:buNone/>
            </a:pPr>
            <a:endParaRPr lang="en-IE" sz="2400"/>
          </a:p>
          <a:p>
            <a:pPr marL="914400" lvl="2" indent="0">
              <a:lnSpc>
                <a:spcPct val="90000"/>
              </a:lnSpc>
              <a:buNone/>
            </a:pPr>
            <a:r>
              <a:rPr lang="en-IE" sz="2400"/>
              <a:t>1.486 Non Procurement expenditure fraud (33,92%)</a:t>
            </a:r>
          </a:p>
          <a:p>
            <a:pPr lvl="2">
              <a:lnSpc>
                <a:spcPct val="90000"/>
              </a:lnSpc>
            </a:pPr>
            <a:endParaRPr lang="en-IE" sz="2400"/>
          </a:p>
        </p:txBody>
      </p:sp>
      <p:pic>
        <p:nvPicPr>
          <p:cNvPr id="9" name="Immagine 8" descr="Immagine che contiene testo, schermata, Pagina Web, Carattere&#10;&#10;Descrizione generata automaticamente">
            <a:extLst>
              <a:ext uri="{FF2B5EF4-FFF2-40B4-BE49-F238E27FC236}">
                <a16:creationId xmlns:a16="http://schemas.microsoft.com/office/drawing/2014/main" id="{E4A92544-3812-4276-87AC-6E0544182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751" y="0"/>
            <a:ext cx="4237097" cy="672685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FFFF00"/>
            </a:solidFill>
          </a:ln>
        </p:spPr>
      </p:pic>
    </p:spTree>
    <p:extLst>
      <p:ext uri="{BB962C8B-B14F-4D97-AF65-F5344CB8AC3E}">
        <p14:creationId xmlns:p14="http://schemas.microsoft.com/office/powerpoint/2010/main" val="405777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latin typeface="Myriad Pro"/>
              </a:rPr>
              <a:t>Legal</a:t>
            </a:r>
            <a:r>
              <a:rPr lang="en-US">
                <a:latin typeface="Myriad Pro"/>
              </a:rPr>
              <a:t> basis</a:t>
            </a:r>
          </a:p>
        </p:txBody>
      </p:sp>
      <p:sp>
        <p:nvSpPr>
          <p:cNvPr id="3" name="Content Placeholder 2"/>
          <p:cNvSpPr>
            <a:spLocks noGrp="1"/>
          </p:cNvSpPr>
          <p:nvPr>
            <p:ph idx="1"/>
          </p:nvPr>
        </p:nvSpPr>
        <p:spPr/>
        <p:txBody>
          <a:bodyPr vert="horz" lIns="91440" tIns="45720" rIns="91440" bIns="45720" rtlCol="0" anchor="t">
            <a:normAutofit/>
          </a:bodyPr>
          <a:lstStyle/>
          <a:p>
            <a:pPr algn="just"/>
            <a:r>
              <a:rPr lang="en-IE">
                <a:latin typeface="Myriad Pro"/>
              </a:rPr>
              <a:t>PIF Directive(EU) 2017/1371 on the fight against fraud to the Union's financial interests by means of criminal law.</a:t>
            </a:r>
            <a:endParaRPr lang="it-IT"/>
          </a:p>
          <a:p>
            <a:pPr algn="just"/>
            <a:r>
              <a:rPr lang="en-IE">
                <a:latin typeface="Myriad Pro"/>
              </a:rPr>
              <a:t>EPPO Regulation (EU)2017/1939, implementing enhanced cooperation on the establishment of the European Public Prosecutor’s Office (‘the EPPO’)</a:t>
            </a:r>
          </a:p>
          <a:p>
            <a:r>
              <a:rPr lang="en-IE">
                <a:latin typeface="Myriad Pro"/>
              </a:rPr>
              <a:t> National level: Italy- </a:t>
            </a:r>
            <a:r>
              <a:rPr lang="en-IE" err="1">
                <a:latin typeface="Myriad Pro"/>
              </a:rPr>
              <a:t>D.L.vo</a:t>
            </a:r>
            <a:r>
              <a:rPr lang="en-IE">
                <a:latin typeface="Myriad Pro"/>
              </a:rPr>
              <a:t> 9/2021</a:t>
            </a:r>
          </a:p>
        </p:txBody>
      </p:sp>
    </p:spTree>
    <p:extLst>
      <p:ext uri="{BB962C8B-B14F-4D97-AF65-F5344CB8AC3E}">
        <p14:creationId xmlns:p14="http://schemas.microsoft.com/office/powerpoint/2010/main" val="2084838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06516" y="3789486"/>
            <a:ext cx="8088923" cy="584775"/>
          </a:xfrm>
          <a:prstGeom prst="rect">
            <a:avLst/>
          </a:prstGeom>
          <a:noFill/>
        </p:spPr>
        <p:txBody>
          <a:bodyPr wrap="square" rtlCol="0">
            <a:spAutoFit/>
          </a:bodyPr>
          <a:lstStyle/>
          <a:p>
            <a:pPr algn="ctr"/>
            <a:r>
              <a:rPr lang="en-GB" sz="3200">
                <a:solidFill>
                  <a:schemeClr val="tx2"/>
                </a:solidFill>
              </a:rPr>
              <a:t>Thank you for your attention!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3493" y="2020356"/>
            <a:ext cx="2866292" cy="162604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515" y="2078713"/>
            <a:ext cx="3605432" cy="1639231"/>
          </a:xfrm>
          <a:prstGeom prst="rect">
            <a:avLst/>
          </a:prstGeom>
        </p:spPr>
      </p:pic>
    </p:spTree>
    <p:extLst>
      <p:ext uri="{BB962C8B-B14F-4D97-AF65-F5344CB8AC3E}">
        <p14:creationId xmlns:p14="http://schemas.microsoft.com/office/powerpoint/2010/main" val="166717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t>EPPO – main features</a:t>
            </a:r>
            <a:endParaRPr lang="en-US"/>
          </a:p>
        </p:txBody>
      </p:sp>
      <p:sp>
        <p:nvSpPr>
          <p:cNvPr id="3" name="Content Placeholder 2"/>
          <p:cNvSpPr>
            <a:spLocks noGrp="1"/>
          </p:cNvSpPr>
          <p:nvPr>
            <p:ph idx="1"/>
          </p:nvPr>
        </p:nvSpPr>
        <p:spPr>
          <a:xfrm>
            <a:off x="2455021" y="1582615"/>
            <a:ext cx="6938705" cy="4844562"/>
          </a:xfrm>
        </p:spPr>
        <p:txBody>
          <a:bodyPr vert="horz" lIns="91440" tIns="45720" rIns="91440" bIns="45720" rtlCol="0" anchor="t">
            <a:noAutofit/>
          </a:bodyPr>
          <a:lstStyle/>
          <a:p>
            <a:pPr algn="just"/>
            <a:r>
              <a:rPr lang="en-IE" sz="2000">
                <a:latin typeface="Myriad Pro"/>
              </a:rPr>
              <a:t>EPPO is a supranational and </a:t>
            </a:r>
            <a:r>
              <a:rPr lang="en-IE" sz="2000" u="sng">
                <a:latin typeface="Myriad Pro"/>
                <a:hlinkClick r:id="rId2">
                  <a:extLst>
                    <a:ext uri="{A12FA001-AC4F-418D-AE19-62706E023703}">
                      <ahyp:hlinkClr xmlns:ahyp="http://schemas.microsoft.com/office/drawing/2018/hyperlinkcolor" val="tx"/>
                    </a:ext>
                  </a:extLst>
                </a:hlinkClick>
              </a:rPr>
              <a:t>independent body of the European Union</a:t>
            </a:r>
            <a:r>
              <a:rPr lang="en-IE" sz="2000" u="sng">
                <a:latin typeface="Myriad Pro"/>
              </a:rPr>
              <a:t> (EU)</a:t>
            </a:r>
            <a:r>
              <a:rPr lang="en-IE" sz="2000">
                <a:latin typeface="Myriad Pro"/>
                <a:hlinkClick r:id="rId3">
                  <a:extLst>
                    <a:ext uri="{A12FA001-AC4F-418D-AE19-62706E023703}">
                      <ahyp:hlinkClr xmlns:ahyp="http://schemas.microsoft.com/office/drawing/2018/hyperlinkcolor" val="tx"/>
                    </a:ext>
                  </a:extLst>
                </a:hlinkClick>
              </a:rPr>
              <a:t>;</a:t>
            </a:r>
            <a:endParaRPr lang="it-IT" sz="2000">
              <a:latin typeface="Myriad Pro"/>
            </a:endParaRPr>
          </a:p>
          <a:p>
            <a:pPr algn="just"/>
            <a:r>
              <a:rPr lang="en-IE" sz="2000" u="sng">
                <a:latin typeface="Myriad Pro"/>
              </a:rPr>
              <a:t>Independent:</a:t>
            </a:r>
            <a:endParaRPr lang="it-IT" sz="2000" u="sng">
              <a:latin typeface="Myriad Pro"/>
            </a:endParaRPr>
          </a:p>
          <a:p>
            <a:pPr lvl="1" algn="just"/>
            <a:r>
              <a:rPr lang="en-IE" sz="1800">
                <a:latin typeface="Myriad Pro"/>
              </a:rPr>
              <a:t>from others European authorities (Commission and Parliament);</a:t>
            </a:r>
            <a:endParaRPr lang="it-IT" sz="1800">
              <a:latin typeface="Myriad Pro"/>
            </a:endParaRPr>
          </a:p>
          <a:p>
            <a:pPr lvl="1" algn="just"/>
            <a:r>
              <a:rPr lang="en-IE" sz="1800">
                <a:latin typeface="Myriad Pro"/>
              </a:rPr>
              <a:t>from national authorities, including the national prosecutorial and judicial authorities;</a:t>
            </a:r>
            <a:endParaRPr lang="it-IT" sz="1800">
              <a:latin typeface="Myriad Pro"/>
            </a:endParaRPr>
          </a:p>
          <a:p>
            <a:pPr algn="just"/>
            <a:r>
              <a:rPr lang="en-IE" sz="2000" u="sng">
                <a:latin typeface="Myriad Pro"/>
              </a:rPr>
              <a:t>Single office</a:t>
            </a:r>
            <a:r>
              <a:rPr lang="en-IE" sz="2000">
                <a:latin typeface="Myriad Pro"/>
              </a:rPr>
              <a:t> with:</a:t>
            </a:r>
          </a:p>
          <a:p>
            <a:pPr lvl="1" algn="just"/>
            <a:r>
              <a:rPr lang="en-IE" sz="1800">
                <a:latin typeface="Myriad Pro Light"/>
              </a:rPr>
              <a:t>a central level based in </a:t>
            </a:r>
            <a:r>
              <a:rPr lang="en-IE" sz="1800" err="1">
                <a:latin typeface="Myriad Pro Light"/>
              </a:rPr>
              <a:t>Kirchberg</a:t>
            </a:r>
            <a:r>
              <a:rPr lang="en-IE" sz="1800">
                <a:latin typeface="Myriad Pro Light"/>
              </a:rPr>
              <a:t>, Luxembourg City, alongside the Court of Justice of the European Union (CJEU) and the European Court of Auditors</a:t>
            </a:r>
          </a:p>
          <a:p>
            <a:pPr lvl="1" algn="just"/>
            <a:r>
              <a:rPr lang="en-IE" sz="1800">
                <a:latin typeface="Myriad Pro Light"/>
              </a:rPr>
              <a:t>a decentralised level: European Delegated Prosecutors (EDP), fully members of the EPPO, operating in each one of the 22 Member States participating in the EPPO</a:t>
            </a:r>
          </a:p>
          <a:p>
            <a:pPr marL="457200" lvl="1" indent="0" algn="just">
              <a:buNone/>
            </a:pPr>
            <a:endParaRPr lang="en-IE" sz="2000">
              <a:latin typeface="Myriad Pro" panose="020B0503030403020204" pitchFamily="34" charset="0"/>
            </a:endParaRPr>
          </a:p>
        </p:txBody>
      </p:sp>
    </p:spTree>
    <p:extLst>
      <p:ext uri="{BB962C8B-B14F-4D97-AF65-F5344CB8AC3E}">
        <p14:creationId xmlns:p14="http://schemas.microsoft.com/office/powerpoint/2010/main" val="352096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796" y="365125"/>
            <a:ext cx="9016684" cy="1325563"/>
          </a:xfrm>
        </p:spPr>
        <p:txBody>
          <a:bodyPr>
            <a:normAutofit fontScale="90000"/>
          </a:bodyPr>
          <a:lstStyle/>
          <a:p>
            <a:r>
              <a:rPr lang="en-IE"/>
              <a:t>EPPO – main features- participant MS</a:t>
            </a:r>
            <a:endParaRPr lang="en-US"/>
          </a:p>
        </p:txBody>
      </p:sp>
      <p:sp>
        <p:nvSpPr>
          <p:cNvPr id="3" name="Content Placeholder 2"/>
          <p:cNvSpPr>
            <a:spLocks noGrp="1"/>
          </p:cNvSpPr>
          <p:nvPr>
            <p:ph idx="1"/>
          </p:nvPr>
        </p:nvSpPr>
        <p:spPr>
          <a:xfrm>
            <a:off x="1246446" y="4451364"/>
            <a:ext cx="9068397" cy="1991454"/>
          </a:xfrm>
        </p:spPr>
        <p:txBody>
          <a:bodyPr vert="horz" lIns="91440" tIns="45720" rIns="91440" bIns="45720" rtlCol="0" anchor="b">
            <a:noAutofit/>
          </a:bodyPr>
          <a:lstStyle/>
          <a:p>
            <a:pPr marL="0" indent="0" algn="ctr">
              <a:buNone/>
            </a:pPr>
            <a:endParaRPr lang="en-IE" sz="1100" b="1">
              <a:solidFill>
                <a:srgbClr val="202122"/>
              </a:solidFill>
              <a:latin typeface="Myriad Pro"/>
              <a:cs typeface="Arial"/>
            </a:endParaRPr>
          </a:p>
          <a:p>
            <a:pPr marL="0" indent="0" algn="just">
              <a:buNone/>
            </a:pPr>
            <a:endParaRPr lang="en-IE">
              <a:solidFill>
                <a:schemeClr val="tx1">
                  <a:lumMod val="50000"/>
                </a:schemeClr>
              </a:solidFill>
              <a:cs typeface="Arial"/>
            </a:endParaRPr>
          </a:p>
          <a:p>
            <a:pPr marL="0" indent="0" algn="just">
              <a:buNone/>
            </a:pPr>
            <a:r>
              <a:rPr lang="en-IE" sz="2000">
                <a:latin typeface="Myriad Pro"/>
              </a:rPr>
              <a:t>EDPs do not use MLA tools during investigations in others participant member states, because EPPO is a single office. </a:t>
            </a:r>
          </a:p>
          <a:p>
            <a:pPr marL="0" indent="0" algn="just">
              <a:buNone/>
            </a:pPr>
            <a:r>
              <a:rPr lang="en-IE" sz="2000">
                <a:latin typeface="Myriad Pro"/>
              </a:rPr>
              <a:t>Non participant MS: Hungary, Sweden, Ireland, Denmark</a:t>
            </a:r>
          </a:p>
          <a:p>
            <a:pPr marL="457200" lvl="1" indent="0" algn="just">
              <a:buNone/>
            </a:pPr>
            <a:endParaRPr lang="en-IE" sz="2000">
              <a:latin typeface="Myriad Pro"/>
            </a:endParaRPr>
          </a:p>
        </p:txBody>
      </p:sp>
      <p:graphicFrame>
        <p:nvGraphicFramePr>
          <p:cNvPr id="4" name="Tabella 3">
            <a:extLst>
              <a:ext uri="{FF2B5EF4-FFF2-40B4-BE49-F238E27FC236}">
                <a16:creationId xmlns:a16="http://schemas.microsoft.com/office/drawing/2014/main" id="{DC927E72-4F9C-F69D-B1A3-97731E68067D}"/>
              </a:ext>
            </a:extLst>
          </p:cNvPr>
          <p:cNvGraphicFramePr>
            <a:graphicFrameLocks noGrp="1"/>
          </p:cNvGraphicFramePr>
          <p:nvPr>
            <p:extLst>
              <p:ext uri="{D42A27DB-BD31-4B8C-83A1-F6EECF244321}">
                <p14:modId xmlns:p14="http://schemas.microsoft.com/office/powerpoint/2010/main" val="1830700417"/>
              </p:ext>
            </p:extLst>
          </p:nvPr>
        </p:nvGraphicFramePr>
        <p:xfrm>
          <a:off x="1246446" y="1525284"/>
          <a:ext cx="8331544" cy="2926080"/>
        </p:xfrm>
        <a:graphic>
          <a:graphicData uri="http://schemas.openxmlformats.org/drawingml/2006/table">
            <a:tbl>
              <a:tblPr firstRow="1" bandRow="1">
                <a:tableStyleId>{5C22544A-7EE6-4342-B048-85BDC9FD1C3A}</a:tableStyleId>
              </a:tblPr>
              <a:tblGrid>
                <a:gridCol w="2082886">
                  <a:extLst>
                    <a:ext uri="{9D8B030D-6E8A-4147-A177-3AD203B41FA5}">
                      <a16:colId xmlns:a16="http://schemas.microsoft.com/office/drawing/2014/main" val="2251984215"/>
                    </a:ext>
                  </a:extLst>
                </a:gridCol>
                <a:gridCol w="2082886">
                  <a:extLst>
                    <a:ext uri="{9D8B030D-6E8A-4147-A177-3AD203B41FA5}">
                      <a16:colId xmlns:a16="http://schemas.microsoft.com/office/drawing/2014/main" val="2416704003"/>
                    </a:ext>
                  </a:extLst>
                </a:gridCol>
                <a:gridCol w="2082886">
                  <a:extLst>
                    <a:ext uri="{9D8B030D-6E8A-4147-A177-3AD203B41FA5}">
                      <a16:colId xmlns:a16="http://schemas.microsoft.com/office/drawing/2014/main" val="1834536139"/>
                    </a:ext>
                  </a:extLst>
                </a:gridCol>
                <a:gridCol w="2082886">
                  <a:extLst>
                    <a:ext uri="{9D8B030D-6E8A-4147-A177-3AD203B41FA5}">
                      <a16:colId xmlns:a16="http://schemas.microsoft.com/office/drawing/2014/main" val="4081544066"/>
                    </a:ext>
                  </a:extLst>
                </a:gridCol>
              </a:tblGrid>
              <a:tr h="267309">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extLst>
                  <a:ext uri="{0D108BD9-81ED-4DB2-BD59-A6C34878D82A}">
                    <a16:rowId xmlns:a16="http://schemas.microsoft.com/office/drawing/2014/main" val="2106871236"/>
                  </a:ext>
                </a:extLst>
              </a:tr>
              <a:tr h="267309">
                <a:tc>
                  <a:txBody>
                    <a:bodyPr/>
                    <a:lstStyle/>
                    <a:p>
                      <a:r>
                        <a:rPr lang="it-IT"/>
                        <a:t>Austria</a:t>
                      </a:r>
                    </a:p>
                  </a:txBody>
                  <a:tcPr/>
                </a:tc>
                <a:tc>
                  <a:txBody>
                    <a:bodyPr/>
                    <a:lstStyle/>
                    <a:p>
                      <a:r>
                        <a:rPr lang="it-IT" err="1"/>
                        <a:t>Finland</a:t>
                      </a:r>
                    </a:p>
                  </a:txBody>
                  <a:tcPr/>
                </a:tc>
                <a:tc>
                  <a:txBody>
                    <a:bodyPr/>
                    <a:lstStyle/>
                    <a:p>
                      <a:r>
                        <a:rPr lang="it-IT"/>
                        <a:t>Luxembourg</a:t>
                      </a:r>
                    </a:p>
                  </a:txBody>
                  <a:tcPr/>
                </a:tc>
                <a:tc>
                  <a:txBody>
                    <a:bodyPr/>
                    <a:lstStyle/>
                    <a:p>
                      <a:r>
                        <a:rPr lang="it-IT"/>
                        <a:t>Slovenia</a:t>
                      </a:r>
                    </a:p>
                  </a:txBody>
                  <a:tcPr/>
                </a:tc>
                <a:extLst>
                  <a:ext uri="{0D108BD9-81ED-4DB2-BD59-A6C34878D82A}">
                    <a16:rowId xmlns:a16="http://schemas.microsoft.com/office/drawing/2014/main" val="992477081"/>
                  </a:ext>
                </a:extLst>
              </a:tr>
              <a:tr h="267309">
                <a:tc>
                  <a:txBody>
                    <a:bodyPr/>
                    <a:lstStyle/>
                    <a:p>
                      <a:r>
                        <a:rPr lang="it-IT" err="1"/>
                        <a:t>Belgium</a:t>
                      </a:r>
                      <a:endParaRPr lang="it-IT"/>
                    </a:p>
                  </a:txBody>
                  <a:tcPr/>
                </a:tc>
                <a:tc>
                  <a:txBody>
                    <a:bodyPr/>
                    <a:lstStyle/>
                    <a:p>
                      <a:r>
                        <a:rPr lang="it-IT"/>
                        <a:t>France</a:t>
                      </a:r>
                    </a:p>
                  </a:txBody>
                  <a:tcPr/>
                </a:tc>
                <a:tc>
                  <a:txBody>
                    <a:bodyPr/>
                    <a:lstStyle/>
                    <a:p>
                      <a:r>
                        <a:rPr lang="it-IT"/>
                        <a:t>Malta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err="1"/>
                        <a:t>Spain</a:t>
                      </a:r>
                      <a:endParaRPr lang="it-IT"/>
                    </a:p>
                  </a:txBody>
                  <a:tcPr/>
                </a:tc>
                <a:extLst>
                  <a:ext uri="{0D108BD9-81ED-4DB2-BD59-A6C34878D82A}">
                    <a16:rowId xmlns:a16="http://schemas.microsoft.com/office/drawing/2014/main" val="3133349458"/>
                  </a:ext>
                </a:extLst>
              </a:tr>
              <a:tr h="267309">
                <a:tc>
                  <a:txBody>
                    <a:bodyPr/>
                    <a:lstStyle/>
                    <a:p>
                      <a:r>
                        <a:rPr lang="it-IT"/>
                        <a:t>Bulgaria</a:t>
                      </a:r>
                    </a:p>
                  </a:txBody>
                  <a:tcPr/>
                </a:tc>
                <a:tc>
                  <a:txBody>
                    <a:bodyPr/>
                    <a:lstStyle/>
                    <a:p>
                      <a:r>
                        <a:rPr lang="it-IT"/>
                        <a:t>Germany</a:t>
                      </a:r>
                    </a:p>
                  </a:txBody>
                  <a:tcPr/>
                </a:tc>
                <a:tc>
                  <a:txBody>
                    <a:bodyPr/>
                    <a:lstStyle/>
                    <a:p>
                      <a:r>
                        <a:rPr lang="it-IT"/>
                        <a:t>Netherlands</a:t>
                      </a:r>
                    </a:p>
                  </a:txBody>
                  <a:tcPr/>
                </a:tc>
                <a:tc>
                  <a:txBody>
                    <a:bodyPr/>
                    <a:lstStyle/>
                    <a:p>
                      <a:endParaRPr lang="it-IT"/>
                    </a:p>
                  </a:txBody>
                  <a:tcPr/>
                </a:tc>
                <a:extLst>
                  <a:ext uri="{0D108BD9-81ED-4DB2-BD59-A6C34878D82A}">
                    <a16:rowId xmlns:a16="http://schemas.microsoft.com/office/drawing/2014/main" val="671334709"/>
                  </a:ext>
                </a:extLst>
              </a:tr>
              <a:tr h="267309">
                <a:tc>
                  <a:txBody>
                    <a:bodyPr/>
                    <a:lstStyle/>
                    <a:p>
                      <a:r>
                        <a:rPr lang="it-IT" err="1"/>
                        <a:t>Croatia</a:t>
                      </a:r>
                    </a:p>
                  </a:txBody>
                  <a:tcPr/>
                </a:tc>
                <a:tc>
                  <a:txBody>
                    <a:bodyPr/>
                    <a:lstStyle/>
                    <a:p>
                      <a:r>
                        <a:rPr lang="it-IT" err="1"/>
                        <a:t>Greece</a:t>
                      </a:r>
                    </a:p>
                  </a:txBody>
                  <a:tcPr/>
                </a:tc>
                <a:tc>
                  <a:txBody>
                    <a:bodyPr/>
                    <a:lstStyle/>
                    <a:p>
                      <a:r>
                        <a:rPr lang="it-IT">
                          <a:solidFill>
                            <a:srgbClr val="FF0000"/>
                          </a:solidFill>
                        </a:rPr>
                        <a:t>Poland</a:t>
                      </a:r>
                    </a:p>
                  </a:txBody>
                  <a:tcPr/>
                </a:tc>
                <a:tc>
                  <a:txBody>
                    <a:bodyPr/>
                    <a:lstStyle/>
                    <a:p>
                      <a:endParaRPr lang="it-IT"/>
                    </a:p>
                  </a:txBody>
                  <a:tcPr/>
                </a:tc>
                <a:extLst>
                  <a:ext uri="{0D108BD9-81ED-4DB2-BD59-A6C34878D82A}">
                    <a16:rowId xmlns:a16="http://schemas.microsoft.com/office/drawing/2014/main" val="2529916191"/>
                  </a:ext>
                </a:extLst>
              </a:tr>
              <a:tr h="267309">
                <a:tc>
                  <a:txBody>
                    <a:bodyPr/>
                    <a:lstStyle/>
                    <a:p>
                      <a:r>
                        <a:rPr lang="it-IT"/>
                        <a:t>Cyprus</a:t>
                      </a:r>
                    </a:p>
                  </a:txBody>
                  <a:tcPr/>
                </a:tc>
                <a:tc>
                  <a:txBody>
                    <a:bodyPr/>
                    <a:lstStyle/>
                    <a:p>
                      <a:r>
                        <a:rPr lang="it-IT" err="1"/>
                        <a:t>Italy</a:t>
                      </a:r>
                    </a:p>
                  </a:txBody>
                  <a:tcPr/>
                </a:tc>
                <a:tc>
                  <a:txBody>
                    <a:bodyPr/>
                    <a:lstStyle/>
                    <a:p>
                      <a:r>
                        <a:rPr lang="it-IT"/>
                        <a:t>Portugal</a:t>
                      </a:r>
                    </a:p>
                  </a:txBody>
                  <a:tcPr/>
                </a:tc>
                <a:tc>
                  <a:txBody>
                    <a:bodyPr/>
                    <a:lstStyle/>
                    <a:p>
                      <a:endParaRPr lang="it-IT"/>
                    </a:p>
                  </a:txBody>
                  <a:tcPr/>
                </a:tc>
                <a:extLst>
                  <a:ext uri="{0D108BD9-81ED-4DB2-BD59-A6C34878D82A}">
                    <a16:rowId xmlns:a16="http://schemas.microsoft.com/office/drawing/2014/main" val="2188246236"/>
                  </a:ext>
                </a:extLst>
              </a:tr>
              <a:tr h="267309">
                <a:tc>
                  <a:txBody>
                    <a:bodyPr/>
                    <a:lstStyle/>
                    <a:p>
                      <a:r>
                        <a:rPr lang="it-IT" err="1"/>
                        <a:t>Czech</a:t>
                      </a:r>
                      <a:r>
                        <a:rPr lang="it-IT"/>
                        <a:t> Republic</a:t>
                      </a:r>
                    </a:p>
                  </a:txBody>
                  <a:tcPr/>
                </a:tc>
                <a:tc>
                  <a:txBody>
                    <a:bodyPr/>
                    <a:lstStyle/>
                    <a:p>
                      <a:r>
                        <a:rPr lang="it-IT"/>
                        <a:t>Latvia</a:t>
                      </a:r>
                    </a:p>
                  </a:txBody>
                  <a:tcPr/>
                </a:tc>
                <a:tc>
                  <a:txBody>
                    <a:bodyPr/>
                    <a:lstStyle/>
                    <a:p>
                      <a:r>
                        <a:rPr lang="it-IT"/>
                        <a:t>Romania</a:t>
                      </a:r>
                    </a:p>
                  </a:txBody>
                  <a:tcPr/>
                </a:tc>
                <a:tc>
                  <a:txBody>
                    <a:bodyPr/>
                    <a:lstStyle/>
                    <a:p>
                      <a:endParaRPr lang="it-IT"/>
                    </a:p>
                  </a:txBody>
                  <a:tcPr/>
                </a:tc>
                <a:extLst>
                  <a:ext uri="{0D108BD9-81ED-4DB2-BD59-A6C34878D82A}">
                    <a16:rowId xmlns:a16="http://schemas.microsoft.com/office/drawing/2014/main" val="3747529481"/>
                  </a:ext>
                </a:extLst>
              </a:tr>
              <a:tr h="267309">
                <a:tc>
                  <a:txBody>
                    <a:bodyPr/>
                    <a:lstStyle/>
                    <a:p>
                      <a:r>
                        <a:rPr lang="it-IT"/>
                        <a:t>Estonia </a:t>
                      </a:r>
                    </a:p>
                  </a:txBody>
                  <a:tcPr/>
                </a:tc>
                <a:tc>
                  <a:txBody>
                    <a:bodyPr/>
                    <a:lstStyle/>
                    <a:p>
                      <a:r>
                        <a:rPr lang="it-IT"/>
                        <a:t>Lithuania</a:t>
                      </a:r>
                    </a:p>
                  </a:txBody>
                  <a:tcPr/>
                </a:tc>
                <a:tc>
                  <a:txBody>
                    <a:bodyPr/>
                    <a:lstStyle/>
                    <a:p>
                      <a:r>
                        <a:rPr lang="it-IT" err="1"/>
                        <a:t>Slovakia</a:t>
                      </a:r>
                      <a:endParaRPr lang="it-IT"/>
                    </a:p>
                  </a:txBody>
                  <a:tcPr/>
                </a:tc>
                <a:tc>
                  <a:txBody>
                    <a:bodyPr/>
                    <a:lstStyle/>
                    <a:p>
                      <a:endParaRPr lang="it-IT"/>
                    </a:p>
                  </a:txBody>
                  <a:tcPr/>
                </a:tc>
                <a:extLst>
                  <a:ext uri="{0D108BD9-81ED-4DB2-BD59-A6C34878D82A}">
                    <a16:rowId xmlns:a16="http://schemas.microsoft.com/office/drawing/2014/main" val="2442206677"/>
                  </a:ext>
                </a:extLst>
              </a:tr>
            </a:tbl>
          </a:graphicData>
        </a:graphic>
      </p:graphicFrame>
    </p:spTree>
    <p:extLst>
      <p:ext uri="{BB962C8B-B14F-4D97-AF65-F5344CB8AC3E}">
        <p14:creationId xmlns:p14="http://schemas.microsoft.com/office/powerpoint/2010/main" val="245876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t>EPPO – main features</a:t>
            </a:r>
            <a:endParaRPr lang="en-US"/>
          </a:p>
        </p:txBody>
      </p:sp>
      <p:sp>
        <p:nvSpPr>
          <p:cNvPr id="3" name="Content Placeholder 2"/>
          <p:cNvSpPr>
            <a:spLocks noGrp="1"/>
          </p:cNvSpPr>
          <p:nvPr>
            <p:ph idx="1"/>
          </p:nvPr>
        </p:nvSpPr>
        <p:spPr>
          <a:xfrm>
            <a:off x="1119893" y="1582615"/>
            <a:ext cx="8273833" cy="4844562"/>
          </a:xfrm>
        </p:spPr>
        <p:txBody>
          <a:bodyPr vert="horz" lIns="91440" tIns="45720" rIns="91440" bIns="45720" rtlCol="0" anchor="t">
            <a:noAutofit/>
          </a:bodyPr>
          <a:lstStyle/>
          <a:p>
            <a:pPr marL="0" indent="0" algn="ctr">
              <a:buNone/>
            </a:pPr>
            <a:r>
              <a:rPr lang="en-IE">
                <a:latin typeface="Myriad Pro"/>
                <a:cs typeface="Arial"/>
              </a:rPr>
              <a:t>COMPETENCE</a:t>
            </a:r>
            <a:endParaRPr lang="it-IT"/>
          </a:p>
          <a:p>
            <a:pPr marL="0" indent="0" algn="just">
              <a:buNone/>
            </a:pPr>
            <a:endParaRPr lang="en-IE" sz="2000">
              <a:latin typeface="Arial"/>
              <a:cs typeface="Arial"/>
            </a:endParaRPr>
          </a:p>
          <a:p>
            <a:pPr marL="0" indent="0" algn="just">
              <a:buNone/>
            </a:pPr>
            <a:r>
              <a:rPr lang="en-IE" sz="2400">
                <a:latin typeface="Myriad Pro"/>
                <a:cs typeface="Arial"/>
              </a:rPr>
              <a:t>Exclusive competence for </a:t>
            </a:r>
            <a:r>
              <a:rPr lang="en-US" sz="2400">
                <a:latin typeface="Myriad Pro"/>
                <a:cs typeface="Arial"/>
              </a:rPr>
              <a:t>investigating, prosecuting and bringing to judgment </a:t>
            </a:r>
            <a:r>
              <a:rPr lang="en-IE" sz="2400">
                <a:latin typeface="Myriad Pro"/>
                <a:cs typeface="Arial"/>
              </a:rPr>
              <a:t>“PIF offences”, up the final judgement (</a:t>
            </a:r>
            <a:r>
              <a:rPr lang="en-US" sz="2400">
                <a:latin typeface="Myriad Pro"/>
                <a:cs typeface="Arial"/>
              </a:rPr>
              <a:t>until the case has been finally disposed of) – any offence that could affect the financial interest of the EU.</a:t>
            </a:r>
            <a:endParaRPr lang="en-IE" sz="2400">
              <a:latin typeface="Myriad Pro"/>
              <a:cs typeface="Arial"/>
            </a:endParaRPr>
          </a:p>
          <a:p>
            <a:pPr algn="just"/>
            <a:endParaRPr lang="en-IE" sz="2000">
              <a:latin typeface="Myriad Pro"/>
            </a:endParaRPr>
          </a:p>
          <a:p>
            <a:pPr marL="457200" lvl="1" indent="0" algn="just">
              <a:buNone/>
            </a:pPr>
            <a:endParaRPr lang="en-IE" sz="2000">
              <a:latin typeface="Myriad Pro"/>
            </a:endParaRPr>
          </a:p>
        </p:txBody>
      </p:sp>
    </p:spTree>
    <p:extLst>
      <p:ext uri="{BB962C8B-B14F-4D97-AF65-F5344CB8AC3E}">
        <p14:creationId xmlns:p14="http://schemas.microsoft.com/office/powerpoint/2010/main" val="2879981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t>EPPO – main features</a:t>
            </a:r>
            <a:endParaRPr lang="en-US"/>
          </a:p>
        </p:txBody>
      </p:sp>
      <p:sp>
        <p:nvSpPr>
          <p:cNvPr id="3" name="Content Placeholder 2"/>
          <p:cNvSpPr>
            <a:spLocks noGrp="1"/>
          </p:cNvSpPr>
          <p:nvPr>
            <p:ph idx="1"/>
          </p:nvPr>
        </p:nvSpPr>
        <p:spPr>
          <a:xfrm>
            <a:off x="1119893" y="1582615"/>
            <a:ext cx="8273833" cy="4844562"/>
          </a:xfrm>
        </p:spPr>
        <p:txBody>
          <a:bodyPr vert="horz" lIns="91440" tIns="45720" rIns="91440" bIns="45720" rtlCol="0" anchor="t">
            <a:noAutofit/>
          </a:bodyPr>
          <a:lstStyle/>
          <a:p>
            <a:pPr marL="0" indent="0" algn="ctr">
              <a:buNone/>
            </a:pPr>
            <a:r>
              <a:rPr lang="en-IE">
                <a:latin typeface="Myriad Pro"/>
                <a:cs typeface="Arial"/>
              </a:rPr>
              <a:t>COMPETENCE</a:t>
            </a:r>
            <a:endParaRPr lang="it-IT"/>
          </a:p>
          <a:p>
            <a:pPr marL="0" indent="0" algn="ctr">
              <a:buNone/>
            </a:pPr>
            <a:endParaRPr lang="en-IE">
              <a:latin typeface="Myriad Pro"/>
              <a:cs typeface="Arial"/>
            </a:endParaRPr>
          </a:p>
          <a:p>
            <a:pPr marL="0" indent="0" algn="just">
              <a:buNone/>
            </a:pPr>
            <a:r>
              <a:rPr lang="en-IE" sz="2000">
                <a:latin typeface="Myriad Pro"/>
                <a:cs typeface="Arial"/>
              </a:rPr>
              <a:t>"PIF Directive" (EU) 2017/1371  on the fight against fraud to the Union's financial interests by means of criminal law.</a:t>
            </a:r>
            <a:endParaRPr lang="en-IE" sz="2000">
              <a:latin typeface="Myriad Pro"/>
            </a:endParaRPr>
          </a:p>
          <a:p>
            <a:pPr algn="ctr"/>
            <a:r>
              <a:rPr lang="en-IE" sz="2000" i="1">
                <a:solidFill>
                  <a:srgbClr val="333333"/>
                </a:solidFill>
                <a:latin typeface="Myriad Pro"/>
                <a:cs typeface="Times New Roman"/>
              </a:rPr>
              <a:t>Article 2</a:t>
            </a:r>
            <a:endParaRPr lang="en-IE" sz="2000">
              <a:latin typeface="Myriad Pro"/>
            </a:endParaRPr>
          </a:p>
          <a:p>
            <a:pPr algn="ctr"/>
            <a:r>
              <a:rPr lang="en-IE" sz="2000" i="1">
                <a:latin typeface="Myriad Pro"/>
              </a:rPr>
              <a:t>Definitions and scope</a:t>
            </a:r>
          </a:p>
          <a:p>
            <a:pPr algn="just"/>
            <a:r>
              <a:rPr lang="en-IE" sz="2000" i="1">
                <a:latin typeface="Myriad Pro"/>
              </a:rPr>
              <a:t>(...)‘Union's financial interests’ means all revenues, expenditure and assets covered by, acquired through, or due to:</a:t>
            </a:r>
          </a:p>
          <a:p>
            <a:pPr algn="just"/>
            <a:r>
              <a:rPr lang="en-IE" sz="2000" i="1">
                <a:latin typeface="Myriad Pro"/>
              </a:rPr>
              <a:t>(</a:t>
            </a:r>
            <a:r>
              <a:rPr lang="en-IE" sz="2000" i="1" err="1">
                <a:latin typeface="Myriad Pro"/>
              </a:rPr>
              <a:t>i</a:t>
            </a:r>
            <a:r>
              <a:rPr lang="en-IE" sz="2000" i="1">
                <a:latin typeface="Myriad Pro"/>
              </a:rPr>
              <a:t>) the Union budget;</a:t>
            </a:r>
          </a:p>
          <a:p>
            <a:pPr algn="just"/>
            <a:r>
              <a:rPr lang="en-IE" sz="2000" i="1">
                <a:latin typeface="Myriad Pro"/>
              </a:rPr>
              <a:t>(ii)the budgets of the Union institutions, bodies, offices and agencies established pursuant to the Treaties or budgets directly or indirectly managed and monitored by them;</a:t>
            </a:r>
          </a:p>
          <a:p>
            <a:pPr algn="just"/>
            <a:endParaRPr lang="en-IE" sz="2000">
              <a:latin typeface="Myriad Pro"/>
            </a:endParaRPr>
          </a:p>
          <a:p>
            <a:pPr marL="457200" lvl="1" indent="0" algn="just">
              <a:buNone/>
            </a:pPr>
            <a:endParaRPr lang="en-IE" sz="2000">
              <a:latin typeface="Myriad Pro"/>
            </a:endParaRPr>
          </a:p>
        </p:txBody>
      </p:sp>
    </p:spTree>
    <p:extLst>
      <p:ext uri="{BB962C8B-B14F-4D97-AF65-F5344CB8AC3E}">
        <p14:creationId xmlns:p14="http://schemas.microsoft.com/office/powerpoint/2010/main" val="31144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t>EPPO – main features</a:t>
            </a:r>
            <a:endParaRPr lang="en-US"/>
          </a:p>
        </p:txBody>
      </p:sp>
      <p:sp>
        <p:nvSpPr>
          <p:cNvPr id="3" name="Content Placeholder 2"/>
          <p:cNvSpPr>
            <a:spLocks noGrp="1"/>
          </p:cNvSpPr>
          <p:nvPr>
            <p:ph idx="1"/>
          </p:nvPr>
        </p:nvSpPr>
        <p:spPr>
          <a:xfrm>
            <a:off x="1119893" y="1582615"/>
            <a:ext cx="8273833" cy="4844562"/>
          </a:xfrm>
        </p:spPr>
        <p:txBody>
          <a:bodyPr vert="horz" lIns="91440" tIns="45720" rIns="91440" bIns="45720" rtlCol="0" anchor="t">
            <a:noAutofit/>
          </a:bodyPr>
          <a:lstStyle/>
          <a:p>
            <a:pPr marL="0" indent="0" algn="ctr">
              <a:buNone/>
            </a:pPr>
            <a:r>
              <a:rPr lang="en-IE">
                <a:latin typeface="Myriad Pro"/>
                <a:cs typeface="Arial"/>
              </a:rPr>
              <a:t>COMPETENCE</a:t>
            </a:r>
            <a:endParaRPr lang="it-IT"/>
          </a:p>
          <a:p>
            <a:pPr marL="0" indent="0" algn="just">
              <a:buNone/>
            </a:pPr>
            <a:r>
              <a:rPr lang="en-IE" sz="2000">
                <a:latin typeface="Myriad Pro"/>
                <a:cs typeface="Arial"/>
              </a:rPr>
              <a:t>"PIF Directive" (EU) 2017/1371  on the fight against fraud to the Union's financial interests by means of criminal law.</a:t>
            </a:r>
            <a:endParaRPr lang="en-IE" sz="2000">
              <a:latin typeface="Myriad Pro"/>
            </a:endParaRPr>
          </a:p>
          <a:p>
            <a:pPr algn="ctr"/>
            <a:r>
              <a:rPr lang="en-IE" sz="2000" i="1">
                <a:latin typeface="Myriad Pro"/>
              </a:rPr>
              <a:t>Article 2</a:t>
            </a:r>
          </a:p>
          <a:p>
            <a:pPr algn="ctr"/>
            <a:r>
              <a:rPr lang="en-IE" sz="2000" i="1">
                <a:latin typeface="Myriad Pro"/>
              </a:rPr>
              <a:t>Definitions and scope</a:t>
            </a:r>
          </a:p>
          <a:p>
            <a:pPr algn="just"/>
            <a:r>
              <a:rPr lang="en-IE" sz="2000" i="1">
                <a:latin typeface="Myriad Pro"/>
              </a:rPr>
              <a:t>(...) "In respect of revenue arising from VAT own resources, this Directive shall apply only in cases of serious offences against the common VAT system", I.E.:</a:t>
            </a:r>
          </a:p>
          <a:p>
            <a:pPr marL="685800" lvl="2" algn="just">
              <a:spcBef>
                <a:spcPts val="1000"/>
              </a:spcBef>
            </a:pPr>
            <a:r>
              <a:rPr lang="en-IE" sz="1600" i="1">
                <a:latin typeface="Myriad Pro"/>
              </a:rPr>
              <a:t> </a:t>
            </a:r>
            <a:r>
              <a:rPr lang="en-IE" sz="1800" i="1">
                <a:latin typeface="Myriad Pro"/>
              </a:rPr>
              <a:t>where the crime is connected with the territory of two or more EU Member States;</a:t>
            </a:r>
          </a:p>
          <a:p>
            <a:pPr marL="685800" lvl="2" algn="just">
              <a:spcBef>
                <a:spcPts val="1000"/>
              </a:spcBef>
            </a:pPr>
            <a:r>
              <a:rPr lang="en-IE" sz="1800" i="1">
                <a:latin typeface="Myriad Pro"/>
              </a:rPr>
              <a:t>Where the crime involves a total damage of at least EUR 10,000,000."</a:t>
            </a:r>
          </a:p>
          <a:p>
            <a:pPr marL="457200" lvl="1" indent="0" algn="just">
              <a:buNone/>
            </a:pPr>
            <a:endParaRPr lang="en-IE" sz="2000">
              <a:latin typeface="Myriad Pro"/>
            </a:endParaRPr>
          </a:p>
        </p:txBody>
      </p:sp>
    </p:spTree>
    <p:extLst>
      <p:ext uri="{BB962C8B-B14F-4D97-AF65-F5344CB8AC3E}">
        <p14:creationId xmlns:p14="http://schemas.microsoft.com/office/powerpoint/2010/main" val="183542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t>EPPO – main features</a:t>
            </a:r>
            <a:endParaRPr lang="en-US"/>
          </a:p>
        </p:txBody>
      </p:sp>
      <p:sp>
        <p:nvSpPr>
          <p:cNvPr id="3" name="Content Placeholder 2"/>
          <p:cNvSpPr>
            <a:spLocks noGrp="1"/>
          </p:cNvSpPr>
          <p:nvPr>
            <p:ph idx="1"/>
          </p:nvPr>
        </p:nvSpPr>
        <p:spPr>
          <a:xfrm>
            <a:off x="1119893" y="1582615"/>
            <a:ext cx="8273833" cy="4844562"/>
          </a:xfrm>
        </p:spPr>
        <p:txBody>
          <a:bodyPr vert="horz" lIns="91440" tIns="45720" rIns="91440" bIns="45720" rtlCol="0" anchor="t">
            <a:noAutofit/>
          </a:bodyPr>
          <a:lstStyle/>
          <a:p>
            <a:pPr marL="0" indent="0" algn="ctr">
              <a:buNone/>
            </a:pPr>
            <a:r>
              <a:rPr lang="en-IE">
                <a:latin typeface="Myriad Pro"/>
                <a:cs typeface="Arial"/>
              </a:rPr>
              <a:t>COMPETENCE</a:t>
            </a:r>
            <a:endParaRPr lang="it-IT"/>
          </a:p>
          <a:p>
            <a:pPr marL="0" indent="0" algn="just">
              <a:buNone/>
            </a:pPr>
            <a:r>
              <a:rPr lang="en-IE" sz="2000">
                <a:latin typeface="Myriad Pro"/>
                <a:cs typeface="Arial"/>
              </a:rPr>
              <a:t>"PIF Directive" (EU) 2017/1371  on the fight against fraud to the Union's financial interests by means of criminal law.</a:t>
            </a:r>
            <a:endParaRPr lang="en-IE" sz="2000">
              <a:latin typeface="Myriad Pro"/>
            </a:endParaRPr>
          </a:p>
          <a:p>
            <a:pPr algn="ctr"/>
            <a:r>
              <a:rPr lang="en-IE" sz="2000" i="1">
                <a:latin typeface="Myriad Pro"/>
              </a:rPr>
              <a:t>Article 3</a:t>
            </a:r>
          </a:p>
          <a:p>
            <a:pPr algn="ctr"/>
            <a:r>
              <a:rPr lang="en-IE" sz="2000" b="1" i="1">
                <a:latin typeface="Myriad Pro"/>
              </a:rPr>
              <a:t>Fraud affecting the Union's financial interests</a:t>
            </a:r>
          </a:p>
          <a:p>
            <a:pPr algn="ctr"/>
            <a:r>
              <a:rPr lang="en-IE" sz="2000" i="1">
                <a:latin typeface="Myriad Pro"/>
              </a:rPr>
              <a:t>Fraud in respect of non-procurement-related expenditure:</a:t>
            </a:r>
          </a:p>
          <a:p>
            <a:pPr lvl="1" algn="ctr"/>
            <a:r>
              <a:rPr lang="en-IE" sz="1600" i="1">
                <a:highlight>
                  <a:srgbClr val="FFFF00"/>
                </a:highlight>
                <a:latin typeface="Myriad Pro"/>
              </a:rPr>
              <a:t>Claiming EU subsidies with false declaration</a:t>
            </a:r>
          </a:p>
          <a:p>
            <a:pPr lvl="1" algn="ctr"/>
            <a:r>
              <a:rPr lang="en-IE" sz="1600" i="1">
                <a:latin typeface="Myriad Pro"/>
              </a:rPr>
              <a:t>Submitting inflated additional costs, false statement</a:t>
            </a:r>
          </a:p>
          <a:p>
            <a:pPr lvl="1" algn="ctr"/>
            <a:r>
              <a:rPr lang="en-IE" sz="1600" i="1">
                <a:latin typeface="Myriad Pro"/>
              </a:rPr>
              <a:t>Manipulating financial statements</a:t>
            </a:r>
          </a:p>
          <a:p>
            <a:pPr lvl="1" algn="ctr"/>
            <a:r>
              <a:rPr lang="en-IE" sz="1600" i="1">
                <a:latin typeface="Myriad Pro"/>
              </a:rPr>
              <a:t>Claiming and receiving double funding </a:t>
            </a:r>
          </a:p>
          <a:p>
            <a:pPr algn="ctr"/>
            <a:endParaRPr lang="en-IE" sz="2000" i="1">
              <a:latin typeface="Myriad Pro"/>
            </a:endParaRPr>
          </a:p>
          <a:p>
            <a:pPr algn="ctr"/>
            <a:endParaRPr lang="en-IE" sz="2000" i="1">
              <a:latin typeface="Myriad Pro"/>
            </a:endParaRPr>
          </a:p>
          <a:p>
            <a:pPr algn="ctr"/>
            <a:endParaRPr lang="en-IE" sz="2000" i="1">
              <a:latin typeface="Myriad Pro"/>
            </a:endParaRPr>
          </a:p>
          <a:p>
            <a:pPr algn="ctr"/>
            <a:endParaRPr lang="en-IE" sz="2000" i="1">
              <a:latin typeface="Myriad Pro"/>
            </a:endParaRPr>
          </a:p>
          <a:p>
            <a:pPr marL="457200" lvl="1" indent="0" algn="just">
              <a:buNone/>
            </a:pPr>
            <a:endParaRPr lang="en-IE" sz="2000">
              <a:latin typeface="Myriad Pro"/>
            </a:endParaRPr>
          </a:p>
        </p:txBody>
      </p:sp>
    </p:spTree>
    <p:extLst>
      <p:ext uri="{BB962C8B-B14F-4D97-AF65-F5344CB8AC3E}">
        <p14:creationId xmlns:p14="http://schemas.microsoft.com/office/powerpoint/2010/main" val="1397777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t>EPPO – main features</a:t>
            </a:r>
            <a:endParaRPr lang="en-US"/>
          </a:p>
        </p:txBody>
      </p:sp>
      <p:sp>
        <p:nvSpPr>
          <p:cNvPr id="3" name="Content Placeholder 2"/>
          <p:cNvSpPr>
            <a:spLocks noGrp="1"/>
          </p:cNvSpPr>
          <p:nvPr>
            <p:ph idx="1"/>
          </p:nvPr>
        </p:nvSpPr>
        <p:spPr>
          <a:xfrm>
            <a:off x="1119893" y="1582615"/>
            <a:ext cx="8273833" cy="4844562"/>
          </a:xfrm>
        </p:spPr>
        <p:txBody>
          <a:bodyPr vert="horz" lIns="91440" tIns="45720" rIns="91440" bIns="45720" rtlCol="0" anchor="t">
            <a:noAutofit/>
          </a:bodyPr>
          <a:lstStyle/>
          <a:p>
            <a:pPr marL="0" indent="0" algn="ctr">
              <a:buNone/>
            </a:pPr>
            <a:r>
              <a:rPr lang="en-IE">
                <a:latin typeface="Myriad Pro"/>
                <a:cs typeface="Arial"/>
              </a:rPr>
              <a:t>COMPETENCE</a:t>
            </a:r>
            <a:endParaRPr lang="it-IT"/>
          </a:p>
          <a:p>
            <a:pPr marL="0" indent="0" algn="just">
              <a:buNone/>
            </a:pPr>
            <a:r>
              <a:rPr lang="en-IE" sz="2000">
                <a:latin typeface="Myriad Pro"/>
                <a:cs typeface="Arial"/>
              </a:rPr>
              <a:t>"PIF Directive" (EU) 2017/1371  on the fight against fraud to the Union's financial interests by means of criminal law.</a:t>
            </a:r>
            <a:endParaRPr lang="en-IE" sz="2000">
              <a:latin typeface="Myriad Pro"/>
            </a:endParaRPr>
          </a:p>
          <a:p>
            <a:pPr algn="ctr"/>
            <a:r>
              <a:rPr lang="en-IE" sz="2000" i="1">
                <a:latin typeface="Myriad Pro"/>
              </a:rPr>
              <a:t>Article 3</a:t>
            </a:r>
          </a:p>
          <a:p>
            <a:pPr algn="ctr"/>
            <a:r>
              <a:rPr lang="en-IE" sz="2000" b="1" i="1">
                <a:latin typeface="Myriad Pro"/>
              </a:rPr>
              <a:t>Fraud affecting the Union's financial interests</a:t>
            </a:r>
          </a:p>
          <a:p>
            <a:pPr algn="ctr"/>
            <a:r>
              <a:rPr lang="en-IE" sz="2000" i="1">
                <a:latin typeface="Myriad Pro"/>
              </a:rPr>
              <a:t>Fraud in respect of procurement-related expenditure;</a:t>
            </a:r>
          </a:p>
          <a:p>
            <a:pPr lvl="1" algn="ctr"/>
            <a:r>
              <a:rPr lang="en-IE" sz="1600" i="1">
                <a:latin typeface="Myriad Pro"/>
              </a:rPr>
              <a:t>Submitting false declarations;</a:t>
            </a:r>
          </a:p>
          <a:p>
            <a:pPr lvl="1" algn="ctr"/>
            <a:r>
              <a:rPr lang="en-IE" sz="1600" i="1">
                <a:latin typeface="Myriad Pro"/>
              </a:rPr>
              <a:t>Submitting false documents;</a:t>
            </a:r>
          </a:p>
          <a:p>
            <a:pPr lvl="1" algn="ctr"/>
            <a:r>
              <a:rPr lang="en-IE" sz="1600" i="1">
                <a:latin typeface="Myriad Pro"/>
              </a:rPr>
              <a:t>Collusive bidding, manipulation of tenders;</a:t>
            </a:r>
          </a:p>
          <a:p>
            <a:pPr lvl="1" algn="ctr"/>
            <a:r>
              <a:rPr lang="en-IE" sz="1600" i="1">
                <a:latin typeface="Myriad Pro"/>
              </a:rPr>
              <a:t>Intentional splitting;</a:t>
            </a:r>
          </a:p>
          <a:p>
            <a:pPr algn="ctr"/>
            <a:endParaRPr lang="en-IE" sz="2000" i="1">
              <a:latin typeface="Myriad Pro"/>
            </a:endParaRPr>
          </a:p>
          <a:p>
            <a:pPr algn="ctr"/>
            <a:endParaRPr lang="en-IE" sz="2000" i="1">
              <a:latin typeface="Myriad Pro"/>
            </a:endParaRPr>
          </a:p>
          <a:p>
            <a:pPr marL="457200" lvl="1" indent="0" algn="just">
              <a:buNone/>
            </a:pPr>
            <a:endParaRPr lang="en-IE" sz="2000">
              <a:latin typeface="Myriad Pro"/>
            </a:endParaRPr>
          </a:p>
        </p:txBody>
      </p:sp>
    </p:spTree>
    <p:extLst>
      <p:ext uri="{BB962C8B-B14F-4D97-AF65-F5344CB8AC3E}">
        <p14:creationId xmlns:p14="http://schemas.microsoft.com/office/powerpoint/2010/main" val="2769112144"/>
      </p:ext>
    </p:extLst>
  </p:cSld>
  <p:clrMapOvr>
    <a:masterClrMapping/>
  </p:clrMapOvr>
</p:sld>
</file>

<file path=ppt/theme/theme1.xml><?xml version="1.0" encoding="utf-8"?>
<a:theme xmlns:a="http://schemas.openxmlformats.org/drawingml/2006/main" name="Office Theme">
  <a:themeElements>
    <a:clrScheme name="EPPO">
      <a:dk1>
        <a:srgbClr val="4D4D4D"/>
      </a:dk1>
      <a:lt1>
        <a:sysClr val="window" lastClr="FFFFFF"/>
      </a:lt1>
      <a:dk2>
        <a:srgbClr val="174489"/>
      </a:dk2>
      <a:lt2>
        <a:srgbClr val="D3E8F9"/>
      </a:lt2>
      <a:accent1>
        <a:srgbClr val="003299"/>
      </a:accent1>
      <a:accent2>
        <a:srgbClr val="FFF315"/>
      </a:accent2>
      <a:accent3>
        <a:srgbClr val="A5A5A5"/>
      </a:accent3>
      <a:accent4>
        <a:srgbClr val="FFC000"/>
      </a:accent4>
      <a:accent5>
        <a:srgbClr val="5B9BD5"/>
      </a:accent5>
      <a:accent6>
        <a:srgbClr val="70AD47"/>
      </a:accent6>
      <a:hlink>
        <a:srgbClr val="0563C1"/>
      </a:hlink>
      <a:folHlink>
        <a:srgbClr val="2433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0f0ac7e-7e92-4254-8f35-d52489f9564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AC28459CB4A37439FAACD0101F6D085" ma:contentTypeVersion="16" ma:contentTypeDescription="Creare un nuovo documento." ma:contentTypeScope="" ma:versionID="b4f3a15bc6a30ee7b404670a43be1e33">
  <xsd:schema xmlns:xsd="http://www.w3.org/2001/XMLSchema" xmlns:xs="http://www.w3.org/2001/XMLSchema" xmlns:p="http://schemas.microsoft.com/office/2006/metadata/properties" xmlns:ns3="30f0ac7e-7e92-4254-8f35-d52489f9564f" xmlns:ns4="55a54e81-de82-433e-b0a0-f2c09d2dcea0" targetNamespace="http://schemas.microsoft.com/office/2006/metadata/properties" ma:root="true" ma:fieldsID="41bd46f98320da820494efd9f2602880" ns3:_="" ns4:_="">
    <xsd:import namespace="30f0ac7e-7e92-4254-8f35-d52489f9564f"/>
    <xsd:import namespace="55a54e81-de82-433e-b0a0-f2c09d2dcea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f0ac7e-7e92-4254-8f35-d52489f956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a54e81-de82-433e-b0a0-f2c09d2dcea0"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SharingHintHash" ma:index="14"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22BA8F-8EEF-43F4-A272-E867045E4E3C}">
  <ds:schemaRefs>
    <ds:schemaRef ds:uri="30f0ac7e-7e92-4254-8f35-d52489f9564f"/>
    <ds:schemaRef ds:uri="55a54e81-de82-433e-b0a0-f2c09d2dce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4A261D3-EFF8-4EF8-8B8D-315EA6DD72CA}">
  <ds:schemaRefs>
    <ds:schemaRef ds:uri="30f0ac7e-7e92-4254-8f35-d52489f9564f"/>
    <ds:schemaRef ds:uri="55a54e81-de82-433e-b0a0-f2c09d2dce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E11C5C-28DC-4ADD-BE90-8D783289BB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European Public Prosecutor’s Office (EPPO)  the first transnational prosecutor’s office protecting the financial interests of the EU by means of criminal law </vt:lpstr>
      <vt:lpstr>Legal basis</vt:lpstr>
      <vt:lpstr>EPPO – main features</vt:lpstr>
      <vt:lpstr>EPPO – main features- participant MS</vt:lpstr>
      <vt:lpstr>EPPO – main features</vt:lpstr>
      <vt:lpstr>EPPO – main features</vt:lpstr>
      <vt:lpstr>EPPO – main features</vt:lpstr>
      <vt:lpstr>EPPO – main features</vt:lpstr>
      <vt:lpstr>EPPO – main features</vt:lpstr>
      <vt:lpstr>EPPO – main features</vt:lpstr>
      <vt:lpstr>EPPO – main features</vt:lpstr>
      <vt:lpstr>EPPO – main features</vt:lpstr>
      <vt:lpstr>EPPO – main features</vt:lpstr>
      <vt:lpstr>Structure</vt:lpstr>
      <vt:lpstr>Structure</vt:lpstr>
      <vt:lpstr>Structure</vt:lpstr>
      <vt:lpstr>Cross-border cases</vt:lpstr>
      <vt:lpstr>SOME DATA (ANNUAL REPORT 2023)</vt:lpstr>
      <vt:lpstr>SOME DATA (ANNUAL REPORT 2023)</vt:lpstr>
      <vt:lpstr>PowerPoint Presentation</vt:lpstr>
    </vt:vector>
  </TitlesOfParts>
  <Company>EPPO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EPPO_Template</dc:title>
  <dc:creator>EPPO</dc:creator>
  <cp:revision>1</cp:revision>
  <dcterms:created xsi:type="dcterms:W3CDTF">2020-07-07T08:49:26Z</dcterms:created>
  <dcterms:modified xsi:type="dcterms:W3CDTF">2024-06-15T14:50:03Z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0x010100FAC28459CB4A37439FAACD0101F6D085</vt:lpwstr>
  </property>
</Properties>
</file>